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607098"/>
            <a:ext cx="6376574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3-Way design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7”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Cassini </a:t>
            </a:r>
            <a:r>
              <a:rPr lang="ko-KR" altLang="en-US" sz="1089">
                <a:solidFill>
                  <a:prstClr val="black"/>
                </a:solidFill>
              </a:rPr>
              <a:t>타원형 우퍼를 사용하는 매우 깊은 디자인의 넓은 커버리지와 역동적인 풀 레인지 성능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장식에 맞게 도장된 </a:t>
            </a:r>
            <a:r>
              <a:rPr lang="en-US" altLang="ko-KR" sz="1089" dirty="0">
                <a:solidFill>
                  <a:prstClr val="black"/>
                </a:solidFill>
              </a:rPr>
              <a:t>Vanishing Series </a:t>
            </a:r>
            <a:r>
              <a:rPr lang="ko-KR" altLang="en-US" sz="1089">
                <a:solidFill>
                  <a:prstClr val="black"/>
                </a:solidFill>
              </a:rPr>
              <a:t>내장 스피커는 주변 환경과 완벽한 조화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혁신적인 기능과 </a:t>
            </a:r>
            <a:r>
              <a:rPr lang="ko-KR" altLang="en-US" sz="1089" dirty="0" err="1">
                <a:solidFill>
                  <a:prstClr val="black"/>
                </a:solidFill>
              </a:rPr>
              <a:t>특허받은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Polk </a:t>
            </a:r>
            <a:r>
              <a:rPr lang="ko-KR" altLang="en-US" sz="1089">
                <a:solidFill>
                  <a:prstClr val="black"/>
                </a:solidFill>
              </a:rPr>
              <a:t>오디오 기술은  개별적이고 쉽게 설치할 수 있는 시스템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err="1">
                <a:solidFill>
                  <a:prstClr val="black"/>
                </a:solidFill>
              </a:rPr>
              <a:t>RTiA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  <a:r>
              <a:rPr lang="ko-KR" altLang="en-US" sz="1089">
                <a:solidFill>
                  <a:prstClr val="black"/>
                </a:solidFill>
              </a:rPr>
              <a:t>시리즈에 어울리는 음색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70-RT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71881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Ceiling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976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Ceiling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0157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77815"/>
              </p:ext>
            </p:extLst>
          </p:nvPr>
        </p:nvGraphicFramePr>
        <p:xfrm>
          <a:off x="610373" y="5041027"/>
          <a:ext cx="5868248" cy="3980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47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33540"/>
              </a:tblGrid>
              <a:tr h="3476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34 Hz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27,000 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 (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1w@ 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 dB</a:t>
                      </a: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 Hz → 25 Hz</a:t>
                      </a:r>
                    </a:p>
                  </a:txBody>
                  <a:tcPr marL="144000" marR="9525" marT="9525" marB="0" anchor="ctr"/>
                </a:tc>
              </a:tr>
              <a:tr h="117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0.75" (1.91 cm) d (Round) Silk/Polymer Tweeter - Tweeter</a:t>
                      </a:r>
                    </a:p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2.5" (6.35 cm) d (Round) Dynamic Balance Driver with Mineral-Filled Polypropylene Cone</a:t>
                      </a:r>
                    </a:p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7" (17.78 cm) d (Round) Dynamic Balance Sub with Mineral-Filled Polypropylene Cone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Speaker Inputs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 Pair of Push Connectors - Gold-Plated</a:t>
                      </a:r>
                    </a:p>
                  </a:txBody>
                  <a:tcPr marL="144000" marR="9525" marT="9525" marB="0" anchor="ctr"/>
                </a:tc>
              </a:tr>
              <a:tr h="39790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Amplifier Power Per Channel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 watts → 125 watts</a:t>
                      </a: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IN-CEILING</a:t>
                      </a:r>
                      <a:r>
                        <a:rPr lang="en-US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Mount </a:t>
                      </a:r>
                      <a:r>
                        <a:rPr lang="ko-KR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16.51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cm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275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Flush</a:t>
                      </a:r>
                      <a:r>
                        <a:rPr lang="en-US" altLang="ko-KR" sz="1100" b="1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Mounting Depth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0.00cm </a:t>
                      </a:r>
                      <a:endParaRPr lang="el-G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Depth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21.27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cm 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20.65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0444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3.86 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308" y="1573216"/>
            <a:ext cx="2261876" cy="183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</TotalTime>
  <Words>144</Words>
  <Application>Microsoft Office PowerPoint</Application>
  <PresentationFormat>A4 용지(210x297mm)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132</cp:revision>
  <cp:lastPrinted>2020-11-13T07:15:08Z</cp:lastPrinted>
  <dcterms:created xsi:type="dcterms:W3CDTF">2020-09-29T01:50:16Z</dcterms:created>
  <dcterms:modified xsi:type="dcterms:W3CDTF">2021-06-21T05:46:25Z</dcterms:modified>
</cp:coreProperties>
</file>