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125" y="209282"/>
            <a:ext cx="4363750" cy="43637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12098"/>
            <a:ext cx="572936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프리미엄 </a:t>
            </a:r>
            <a:r>
              <a:rPr lang="en-US" altLang="ko-KR" sz="1100" dirty="0"/>
              <a:t>200</a:t>
            </a:r>
            <a:r>
              <a:rPr lang="ko-KR" altLang="en-US" sz="1100"/>
              <a:t>와트 하향식 서브우퍼는 접지 흔들림 베이스를 </a:t>
            </a:r>
            <a:r>
              <a:rPr lang="ko-KR" altLang="en-US" sz="1100" smtClean="0"/>
              <a:t>제공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10</a:t>
            </a:r>
            <a:r>
              <a:rPr lang="ko-KR" altLang="en-US" sz="1100"/>
              <a:t>인치 길이의 대용량 </a:t>
            </a:r>
            <a:r>
              <a:rPr lang="en-US" altLang="ko-KR" sz="1100" dirty="0"/>
              <a:t>Dynamic Balance® </a:t>
            </a:r>
            <a:r>
              <a:rPr lang="ko-KR" altLang="en-US" sz="1100"/>
              <a:t>드라이버 기술을 통해 더 깊고 깨끗한 베이스를 위한 </a:t>
            </a:r>
            <a:r>
              <a:rPr lang="ko-KR" altLang="en-US" sz="1100" smtClean="0"/>
              <a:t>왜곡 제거 시스템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err="1" smtClean="0"/>
              <a:t>용량성</a:t>
            </a:r>
            <a:r>
              <a:rPr lang="ko-KR" altLang="en-US" sz="1100" dirty="0" smtClean="0"/>
              <a:t> </a:t>
            </a:r>
            <a:r>
              <a:rPr lang="ko-KR" altLang="en-US" sz="1100" dirty="0" err="1"/>
              <a:t>커플링</a:t>
            </a:r>
            <a:r>
              <a:rPr lang="ko-KR" altLang="en-US" sz="1100" dirty="0"/>
              <a:t> 기술과 </a:t>
            </a:r>
            <a:r>
              <a:rPr lang="ko-KR" altLang="en-US" sz="1100" dirty="0" err="1"/>
              <a:t>듀얼</a:t>
            </a:r>
            <a:r>
              <a:rPr lang="ko-KR" altLang="en-US" sz="1100" dirty="0"/>
              <a:t> </a:t>
            </a:r>
            <a:r>
              <a:rPr lang="en-US" altLang="ko-KR" sz="1100" dirty="0"/>
              <a:t>2</a:t>
            </a:r>
            <a:r>
              <a:rPr lang="ko-KR" altLang="en-US" sz="1100"/>
              <a:t>인치 음성 코일은 두 스테레오 채널에서 베이스를 재현하여 저주파수에서 더 많은 전력을 </a:t>
            </a:r>
            <a:r>
              <a:rPr lang="ko-KR" altLang="en-US" sz="1100" smtClean="0"/>
              <a:t>생산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주형 </a:t>
            </a:r>
            <a:r>
              <a:rPr lang="ko-KR" altLang="en-US" sz="1100" dirty="0"/>
              <a:t>및 밀봉된 음향 이상적인 수지 </a:t>
            </a:r>
            <a:r>
              <a:rPr lang="ko-KR" altLang="en-US" sz="1100" dirty="0" err="1"/>
              <a:t>엔클로저에</a:t>
            </a:r>
            <a:r>
              <a:rPr lang="ko-KR" altLang="en-US" sz="1100" dirty="0"/>
              <a:t> 수용되며 </a:t>
            </a:r>
            <a:r>
              <a:rPr lang="en-US" altLang="ko-KR" sz="1100" dirty="0"/>
              <a:t>IPX66 </a:t>
            </a:r>
            <a:r>
              <a:rPr lang="ko-KR" altLang="en-US" sz="1100" smtClean="0"/>
              <a:t>정격 </a:t>
            </a:r>
            <a:r>
              <a:rPr lang="ko-KR" altLang="en-US" sz="1100"/>
              <a:t>해양 </a:t>
            </a:r>
            <a:r>
              <a:rPr lang="ko-KR" altLang="en-US" sz="1100" smtClean="0"/>
              <a:t>인증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Atrium100sub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276881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Outdoor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45394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Outdoor Subwoofer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7970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272394"/>
              </p:ext>
            </p:extLst>
          </p:nvPr>
        </p:nvGraphicFramePr>
        <p:xfrm>
          <a:off x="610373" y="5219147"/>
          <a:ext cx="5868248" cy="38265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21665"/>
              </a:tblGrid>
              <a:tr h="2823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2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</a:p>
                  </a:txBody>
                  <a:tcPr marL="144000" marR="9525" marT="9525" marB="0" anchor="ctr"/>
                </a:tc>
              </a:tr>
              <a:tr h="212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 (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1w@ 1m)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88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</a:p>
                  </a:txBody>
                  <a:tcPr marL="144000" marR="9525" marT="9525" marB="0" anchor="ctr"/>
                </a:tc>
              </a:tr>
              <a:tr h="212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Lower and Upper -3dB Limits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Hz →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110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Hz</a:t>
                      </a:r>
                    </a:p>
                  </a:txBody>
                  <a:tcPr marL="144000" marR="9525" marT="9525" marB="0" anchor="ctr"/>
                </a:tc>
              </a:tr>
              <a:tr h="8157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Subwoofer Array Driver Complement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  10" (25.4 cm) d (Round) Long-throw Dynamic Balance composite cone driver with dual voice coils and butyl rubber surround - Subwoofer - Voice Coil 2" (5.08 </a:t>
                      </a:r>
                      <a:r>
                        <a:rPr lang="en-US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cm</a:t>
                      </a:r>
                      <a:r>
                        <a:rPr lang="en-US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4136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Subwoofer Array Driver Enclosure Type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Acoustic Suspension with </a:t>
                      </a:r>
                      <a:r>
                        <a:rPr lang="en-US" altLang="ko-KR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-Impregnated Resin Shell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25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Peak Power Handling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200 watts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4136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Midrange/Woofer Crossover Frequency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150 Hz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41361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Recommended Amplifier Power Per Channel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 watts →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200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watts</a:t>
                      </a:r>
                    </a:p>
                  </a:txBody>
                  <a:tcPr marL="144000" marR="9525" marT="9525" marB="0" anchor="ctr"/>
                </a:tc>
              </a:tr>
              <a:tr h="212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Color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Grey or Taco 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251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42.93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42.93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27.94 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25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7.6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1287</TotalTime>
  <Words>158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134</cp:revision>
  <cp:lastPrinted>2020-11-13T07:15:08Z</cp:lastPrinted>
  <dcterms:created xsi:type="dcterms:W3CDTF">2020-09-29T01:50:16Z</dcterms:created>
  <dcterms:modified xsi:type="dcterms:W3CDTF">2021-03-10T06:29:12Z</dcterms:modified>
</cp:coreProperties>
</file>