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346" y="1493008"/>
            <a:ext cx="2470355" cy="200515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12098"/>
            <a:ext cx="572936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/>
              <a:t>조경에 심을 수 있고 천장이나 처마에 매달 수 있으며 다양한 형태로 설치 가능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음향적으로 </a:t>
            </a:r>
            <a:r>
              <a:rPr lang="ko-KR" altLang="en-US" sz="1100" dirty="0"/>
              <a:t>일치하는 양방향 디자인으로 스스로 역동적인 사운드를 전달하거나</a:t>
            </a:r>
            <a:r>
              <a:rPr lang="en-US" altLang="ko-KR" sz="1100" dirty="0"/>
              <a:t>, </a:t>
            </a:r>
            <a:r>
              <a:rPr lang="ko-KR" altLang="en-US" sz="1100"/>
              <a:t>활짝 열린 야외 공간에서도 아트리움 서브</a:t>
            </a:r>
            <a:r>
              <a:rPr lang="en-US" altLang="ko-KR" sz="1100" dirty="0"/>
              <a:t>100</a:t>
            </a:r>
            <a:r>
              <a:rPr lang="ko-KR" altLang="en-US" sz="1100"/>
              <a:t>과 </a:t>
            </a:r>
            <a:r>
              <a:rPr lang="ko-KR" altLang="en-US" sz="1100" smtClean="0"/>
              <a:t>조화를 이룸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미네랄을 </a:t>
            </a:r>
            <a:r>
              <a:rPr lang="ko-KR" altLang="en-US" sz="1100" dirty="0"/>
              <a:t>함유한 폴리프로필렌 </a:t>
            </a:r>
            <a:r>
              <a:rPr lang="ko-KR" altLang="en-US" sz="1100" dirty="0" err="1"/>
              <a:t>하우징</a:t>
            </a:r>
            <a:r>
              <a:rPr lang="en-US" altLang="ko-KR" sz="1100" dirty="0"/>
              <a:t>, 1mm </a:t>
            </a:r>
            <a:r>
              <a:rPr lang="ko-KR" altLang="en-US" sz="1100"/>
              <a:t>알루미늄 그릴 및 스테인리스 스틸 하드웨어로 수년 간의 </a:t>
            </a:r>
            <a:r>
              <a:rPr lang="ko-KR" altLang="en-US" sz="1100"/>
              <a:t>날씨 </a:t>
            </a:r>
            <a:r>
              <a:rPr lang="ko-KR" altLang="en-US" sz="1100" smtClean="0"/>
              <a:t>유지 강한 내구성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다이내믹 </a:t>
            </a:r>
            <a:r>
              <a:rPr lang="ko-KR" altLang="en-US" sz="1100" dirty="0"/>
              <a:t>밸런스</a:t>
            </a:r>
            <a:r>
              <a:rPr lang="en-US" altLang="ko-KR" sz="1100" dirty="0"/>
              <a:t>® </a:t>
            </a:r>
            <a:r>
              <a:rPr lang="ko-KR" altLang="en-US" sz="1100"/>
              <a:t>드라이버 기술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Atrium300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276881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Outdoor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58626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Outdoor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986581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31062"/>
              </p:ext>
            </p:extLst>
          </p:nvPr>
        </p:nvGraphicFramePr>
        <p:xfrm>
          <a:off x="610373" y="5326029"/>
          <a:ext cx="5868248" cy="3632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2539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100Hz – 22kHz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 (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1w@ 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83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115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→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0954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(1)  3.5" (8.89 cm) d (Round) Dynamic Balance driver with extended motor structure, composite cone and butyl rubber surround - Midrange</a:t>
                      </a:r>
                    </a:p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(1)  0.75" (1.91 cm) d (Round) Dynamic Balance polyurethane tweeter with neodymium magnet - Tweeter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Mineral-filled polypropylene cabinet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3719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Amplifier Power Per Channel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 watts →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IN-CEILING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Mount </a:t>
                      </a:r>
                      <a:r>
                        <a:rPr lang="ko-KR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20.8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IN-CEILING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Depth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8.26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24.45 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13.97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21.34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17.78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19113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1.47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Words>200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134</cp:revision>
  <cp:lastPrinted>2020-11-13T07:15:08Z</cp:lastPrinted>
  <dcterms:created xsi:type="dcterms:W3CDTF">2020-09-29T01:50:16Z</dcterms:created>
  <dcterms:modified xsi:type="dcterms:W3CDTF">2021-02-10T06:27:26Z</dcterms:modified>
</cp:coreProperties>
</file>