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183" y="1246571"/>
            <a:ext cx="3145237" cy="31452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4045867"/>
            <a:ext cx="572936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올 </a:t>
            </a:r>
            <a:r>
              <a:rPr lang="ko-KR" altLang="en-US" sz="1100" dirty="0" err="1"/>
              <a:t>웨더</a:t>
            </a:r>
            <a:r>
              <a:rPr lang="ko-KR" altLang="en-US" sz="1100" dirty="0"/>
              <a:t> </a:t>
            </a:r>
            <a:r>
              <a:rPr lang="ko-KR" altLang="en-US" sz="1100" dirty="0" smtClean="0"/>
              <a:t>인증</a:t>
            </a:r>
            <a:endParaRPr lang="en-US" altLang="ko-KR" sz="1100" dirty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스피드 </a:t>
            </a:r>
            <a:r>
              <a:rPr lang="ko-KR" altLang="en-US" sz="1100" dirty="0" err="1"/>
              <a:t>록</a:t>
            </a:r>
            <a:r>
              <a:rPr lang="ko-KR" altLang="en-US" sz="1100" dirty="0"/>
              <a:t> </a:t>
            </a:r>
            <a:r>
              <a:rPr lang="ko-KR" altLang="en-US" sz="1100" dirty="0" err="1"/>
              <a:t>마운팅</a:t>
            </a:r>
            <a:r>
              <a:rPr lang="ko-KR" altLang="en-US" sz="1100" dirty="0"/>
              <a:t> </a:t>
            </a:r>
            <a:r>
              <a:rPr lang="ko-KR" altLang="en-US" sz="1100" dirty="0" smtClean="0"/>
              <a:t>시스템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>
                <a:solidFill>
                  <a:prstClr val="black"/>
                </a:solidFill>
              </a:rPr>
              <a:t>서라운드</a:t>
            </a:r>
            <a:r>
              <a:rPr lang="ko-KR" altLang="en-US" sz="1100" dirty="0">
                <a:solidFill>
                  <a:prstClr val="black"/>
                </a:solidFill>
              </a:rPr>
              <a:t> 시스템으로 설계 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Atrium4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3440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Outdoor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7740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Outdoor Loud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sp>
        <p:nvSpPr>
          <p:cNvPr id="16" name="제목 1"/>
          <p:cNvSpPr txBox="1">
            <a:spLocks/>
          </p:cNvSpPr>
          <p:nvPr/>
        </p:nvSpPr>
        <p:spPr>
          <a:xfrm>
            <a:off x="430481" y="485594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48946"/>
              </p:ext>
            </p:extLst>
          </p:nvPr>
        </p:nvGraphicFramePr>
        <p:xfrm>
          <a:off x="610373" y="5147895"/>
          <a:ext cx="5868248" cy="38550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1665"/>
              </a:tblGrid>
              <a:tr h="3009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75Hz-25kHz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Recommended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10-80W continuous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Compatible w/ 8 Ohm outputs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835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 1/2" (114mm) mineral filled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Dynami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Balance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polymer cone, rubber surround, 3/4" (19mm) anodized aluminum dome tweeter w/ rubber surround and neodymium motor structure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Efficiency (dB 1w/1m)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89dB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Cabinet material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Mineral filled polypropylene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Grille &amp; Bracket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material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Powder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coated aluminum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Hardware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Brass or stainless steel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Terminals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Gold plated 5-way binding posts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Mounting Options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180° Speed-Lock mounting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Color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Black or White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14.4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17.0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21.9cm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1.63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kg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(pair : 4.1kg)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1382</TotalTime>
  <Words>140</Words>
  <Application>Microsoft Office PowerPoint</Application>
  <PresentationFormat>A4 용지(210x297mm)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148</cp:revision>
  <cp:lastPrinted>2020-11-13T07:15:08Z</cp:lastPrinted>
  <dcterms:created xsi:type="dcterms:W3CDTF">2020-09-29T01:50:16Z</dcterms:created>
  <dcterms:modified xsi:type="dcterms:W3CDTF">2021-02-15T05:51:02Z</dcterms:modified>
</cp:coreProperties>
</file>