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2183" y="1246571"/>
            <a:ext cx="3145237" cy="314523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4045867"/>
            <a:ext cx="572936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/>
              <a:t>올 </a:t>
            </a:r>
            <a:r>
              <a:rPr lang="ko-KR" altLang="en-US" sz="1100" dirty="0" err="1"/>
              <a:t>웨더</a:t>
            </a:r>
            <a:r>
              <a:rPr lang="ko-KR" altLang="en-US" sz="1100" dirty="0"/>
              <a:t> </a:t>
            </a:r>
            <a:r>
              <a:rPr lang="ko-KR" altLang="en-US" sz="1100" dirty="0" smtClean="0"/>
              <a:t>인증</a:t>
            </a:r>
            <a:endParaRPr lang="en-US" altLang="ko-KR" sz="1100" dirty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smtClean="0"/>
              <a:t>스피드 </a:t>
            </a:r>
            <a:r>
              <a:rPr lang="ko-KR" altLang="en-US" sz="1100" dirty="0" err="1"/>
              <a:t>록</a:t>
            </a:r>
            <a:r>
              <a:rPr lang="ko-KR" altLang="en-US" sz="1100" dirty="0"/>
              <a:t> </a:t>
            </a:r>
            <a:r>
              <a:rPr lang="ko-KR" altLang="en-US" sz="1100" dirty="0" err="1"/>
              <a:t>마운팅</a:t>
            </a:r>
            <a:r>
              <a:rPr lang="ko-KR" altLang="en-US" sz="1100" dirty="0"/>
              <a:t> </a:t>
            </a:r>
            <a:r>
              <a:rPr lang="ko-KR" altLang="en-US" sz="1100" dirty="0" smtClean="0"/>
              <a:t>시스템</a:t>
            </a:r>
            <a:endParaRPr lang="en-US" altLang="ko-KR" sz="1100" dirty="0" smtClean="0"/>
          </a:p>
          <a:p>
            <a:pPr marL="155540" indent="-155540" defTabSz="514403" fontAlgn="ctr" latinLnBrk="1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ko-KR" altLang="en-US" sz="1100" dirty="0" err="1">
                <a:solidFill>
                  <a:prstClr val="black"/>
                </a:solidFill>
              </a:rPr>
              <a:t>서라운드</a:t>
            </a:r>
            <a:r>
              <a:rPr lang="ko-KR" altLang="en-US" sz="1100" dirty="0">
                <a:solidFill>
                  <a:prstClr val="black"/>
                </a:solidFill>
              </a:rPr>
              <a:t> 시스템으로 설계 가능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Atrium4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83440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Outdoor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77401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Outdoor Loud Speaker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5624" y="946668"/>
            <a:ext cx="955577" cy="477789"/>
          </a:xfrm>
          <a:prstGeom prst="rect">
            <a:avLst/>
          </a:prstGeom>
        </p:spPr>
      </p:pic>
      <p:sp>
        <p:nvSpPr>
          <p:cNvPr id="16" name="제목 1"/>
          <p:cNvSpPr txBox="1">
            <a:spLocks/>
          </p:cNvSpPr>
          <p:nvPr/>
        </p:nvSpPr>
        <p:spPr>
          <a:xfrm>
            <a:off x="430481" y="4855948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17" name="표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948946"/>
              </p:ext>
            </p:extLst>
          </p:nvPr>
        </p:nvGraphicFramePr>
        <p:xfrm>
          <a:off x="610373" y="5147895"/>
          <a:ext cx="5868248" cy="38550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465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21665"/>
              </a:tblGrid>
              <a:tr h="30098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Total Frequency Response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75Hz-25kHz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Recommended Power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10-80W continuous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Impedance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Compatible w/ 8 Ohm outputs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8352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Driver Complement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 1/2" (114mm) mineral filled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 baseline="0" dirty="0" err="1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Dynami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Balance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polymer cone, rubber surround, 3/4" (19mm) anodized aluminum dome tweeter w/ rubber surround and neodymium motor structure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Efficiency (dB 1w/1m)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89dB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Cabinet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Mineral filled polypropylene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Grille &amp; Bracket</a:t>
                      </a:r>
                      <a:r>
                        <a:rPr lang="en-US" sz="1100" b="1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material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Powder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coated aluminum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Hardware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Brass or stainless steel</a:t>
                      </a:r>
                      <a:endParaRPr lang="ko-KR" altLang="ko-KR" sz="1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Terminals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  <a:cs typeface="+mn-cs"/>
                        </a:rPr>
                        <a:t>Gold plated 5-way binding posts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Mounting Options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180° Speed-Lock mounting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Color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Black or White</a:t>
                      </a:r>
                      <a:endParaRPr lang="el-GR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Dimensions</a:t>
                      </a:r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ko-KR" altLang="en-US" sz="11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altLang="ko-KR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14.4 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17.0</a:t>
                      </a:r>
                      <a:r>
                        <a:rPr lang="en-US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</a:t>
                      </a:r>
                      <a:r>
                        <a:rPr 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x </a:t>
                      </a:r>
                      <a:r>
                        <a:rPr lang="en-US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21.9cm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  <a:tr h="2265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Weight</a:t>
                      </a:r>
                      <a:endParaRPr lang="ko-KR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1.63</a:t>
                      </a:r>
                      <a:r>
                        <a:rPr lang="ko-KR" altLang="ko-KR" sz="11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kg</a:t>
                      </a:r>
                      <a:r>
                        <a:rPr lang="en-US" altLang="ko-KR" sz="1100" b="0" i="0" u="none" strike="noStrike" kern="1200" baseline="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(pair : 4.1kg)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1382</TotalTime>
  <Words>140</Words>
  <Application>Microsoft Office PowerPoint</Application>
  <PresentationFormat>A4 용지(210x297mm)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148</cp:revision>
  <cp:lastPrinted>2020-11-13T07:15:08Z</cp:lastPrinted>
  <dcterms:created xsi:type="dcterms:W3CDTF">2020-09-29T01:50:16Z</dcterms:created>
  <dcterms:modified xsi:type="dcterms:W3CDTF">2021-02-15T05:51:02Z</dcterms:modified>
</cp:coreProperties>
</file>