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577" y="1101544"/>
            <a:ext cx="3297221" cy="3297221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843984"/>
            <a:ext cx="5729369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 dirty="0"/>
              <a:t>최악의 요소를 견딜 수 있도록 전천후 인증 및 방수 기능을 </a:t>
            </a:r>
            <a:r>
              <a:rPr lang="ko-KR" altLang="en-US" sz="1100" dirty="0" smtClean="0"/>
              <a:t>제공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 dirty="0"/>
              <a:t>처음부터 느낄 수 있는 </a:t>
            </a:r>
            <a:r>
              <a:rPr lang="ko-KR" altLang="en-US" sz="1100" dirty="0" err="1"/>
              <a:t>딥베이스용</a:t>
            </a:r>
            <a:r>
              <a:rPr lang="ko-KR" altLang="en-US" sz="1100" dirty="0"/>
              <a:t> </a:t>
            </a:r>
            <a:r>
              <a:rPr lang="en-US" altLang="ko-KR" sz="1100" dirty="0" err="1"/>
              <a:t>PowerPort</a:t>
            </a:r>
            <a:r>
              <a:rPr lang="en-US" altLang="ko-KR" sz="1100" dirty="0"/>
              <a:t> </a:t>
            </a:r>
            <a:r>
              <a:rPr lang="ko-KR" altLang="en-US" sz="1100"/>
              <a:t>베이스 벤팅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100" dirty="0" smtClean="0"/>
              <a:t>Polk</a:t>
            </a:r>
            <a:r>
              <a:rPr lang="ko-KR" altLang="en-US" sz="1100"/>
              <a:t>의 </a:t>
            </a:r>
            <a:r>
              <a:rPr lang="en-US" altLang="ko-KR" sz="1100" dirty="0"/>
              <a:t>Dynamic Balance® </a:t>
            </a:r>
            <a:r>
              <a:rPr lang="ko-KR" altLang="en-US" sz="1100"/>
              <a:t>기술로 </a:t>
            </a:r>
            <a:r>
              <a:rPr lang="ko-KR" altLang="en-US" sz="1100" smtClean="0"/>
              <a:t>설계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50" dirty="0" err="1">
                <a:solidFill>
                  <a:prstClr val="black"/>
                </a:solidFill>
              </a:rPr>
              <a:t>서라운드</a:t>
            </a:r>
            <a:r>
              <a:rPr lang="ko-KR" altLang="en-US" sz="1050" dirty="0">
                <a:solidFill>
                  <a:prstClr val="black"/>
                </a:solidFill>
              </a:rPr>
              <a:t> 시스템으로 설계 가능</a:t>
            </a:r>
            <a:endParaRPr lang="en-US" altLang="ko-KR" sz="1050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endParaRPr lang="en-US" altLang="ko-KR" sz="1089" dirty="0" smtClean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Atrium5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608767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Outdoor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97740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Outdoor Loud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808448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596814"/>
              </p:ext>
            </p:extLst>
          </p:nvPr>
        </p:nvGraphicFramePr>
        <p:xfrm>
          <a:off x="610373" y="5147895"/>
          <a:ext cx="5868248" cy="38550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465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21665"/>
              </a:tblGrid>
              <a:tr h="3009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Total Frequency Response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60Hz-25kHz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6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Recommended Power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10-100W continuous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6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Impedance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Compatible w/ 8 Ohm outputs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8352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Driver Complement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5" (127mm) mineral filled</a:t>
                      </a:r>
                      <a:r>
                        <a:rPr lang="en-US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sz="11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Dynami</a:t>
                      </a:r>
                      <a:r>
                        <a:rPr lang="en-US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Balance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polymer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cone, rubber surround,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3/4" (19mm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 anodized aluminum dome tweeter w/ rubber surround and neodymium motor structure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6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Efficiency (dB 1w/1m)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90dB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6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Cabinet material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Mineral filled polypropylene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6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Grille &amp; Bracket</a:t>
                      </a:r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material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Powder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coated aluminum</a:t>
                      </a:r>
                      <a:endParaRPr lang="ko-KR" altLang="ko-KR" sz="1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6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Hardware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Brass or stainless steel</a:t>
                      </a:r>
                      <a:endParaRPr lang="ko-KR" altLang="ko-KR" sz="1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6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Terminals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Gold plated 5-way binding posts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6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Mounting Options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180° Speed-Lock mounting</a:t>
                      </a:r>
                      <a:endParaRPr lang="el-G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6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Color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Black or White</a:t>
                      </a:r>
                      <a:endParaRPr lang="el-G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657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Dimensions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1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altLang="ko-K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17.1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19.7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26.2 cm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6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Weight</a:t>
                      </a:r>
                      <a:endParaRPr lang="ko-KR" alt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2.09</a:t>
                      </a:r>
                      <a:r>
                        <a:rPr lang="ko-KR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kg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 (pair : 5.0kg)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624" y="946668"/>
            <a:ext cx="955577" cy="47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1370</TotalTime>
  <Words>159</Words>
  <Application>Microsoft Office PowerPoint</Application>
  <PresentationFormat>A4 용지(210x297mm)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144</cp:revision>
  <cp:lastPrinted>2020-11-13T07:15:08Z</cp:lastPrinted>
  <dcterms:created xsi:type="dcterms:W3CDTF">2020-09-29T01:50:16Z</dcterms:created>
  <dcterms:modified xsi:type="dcterms:W3CDTF">2021-02-15T02:56:29Z</dcterms:modified>
</cp:coreProperties>
</file>