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006" y="1088066"/>
            <a:ext cx="3063586" cy="306358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998359"/>
            <a:ext cx="5729369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/>
              <a:t>최악의 요소를 견딜 수 있도록 전천후 인증 및 방수 기능을 </a:t>
            </a:r>
            <a:r>
              <a:rPr lang="ko-KR" altLang="en-US" sz="1100" dirty="0" smtClean="0"/>
              <a:t>제공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Polk</a:t>
            </a:r>
            <a:r>
              <a:rPr lang="ko-KR" altLang="en-US" sz="1100"/>
              <a:t>의 </a:t>
            </a:r>
            <a:r>
              <a:rPr lang="en-US" altLang="ko-KR" sz="1100" dirty="0"/>
              <a:t>Dynamic Balance® </a:t>
            </a:r>
            <a:r>
              <a:rPr lang="ko-KR" altLang="en-US" sz="1100"/>
              <a:t>기술로 </a:t>
            </a:r>
            <a:r>
              <a:rPr lang="ko-KR" altLang="en-US" sz="1100" smtClean="0"/>
              <a:t>설계</a:t>
            </a:r>
            <a:endParaRPr lang="en-US" altLang="ko-KR" sz="1100" dirty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 err="1" smtClean="0">
                <a:solidFill>
                  <a:prstClr val="black"/>
                </a:solidFill>
              </a:rPr>
              <a:t>서라운드</a:t>
            </a:r>
            <a:r>
              <a:rPr lang="ko-KR" altLang="en-US" sz="1100" dirty="0" smtClean="0">
                <a:solidFill>
                  <a:prstClr val="black"/>
                </a:solidFill>
              </a:rPr>
              <a:t> 시스템으로 설계 가능</a:t>
            </a:r>
            <a:endParaRPr lang="en-US" altLang="ko-KR" sz="1089" dirty="0" smtClean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Atrium6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7631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Outdoor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97740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Outdoor Loud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772823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506752"/>
              </p:ext>
            </p:extLst>
          </p:nvPr>
        </p:nvGraphicFramePr>
        <p:xfrm>
          <a:off x="610373" y="5112264"/>
          <a:ext cx="5868248" cy="39334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465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1665"/>
              </a:tblGrid>
              <a:tr h="3043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9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Total Frequency Response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50Hz-27kHz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9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Recommended Power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10-100W continuous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9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Impedance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Compatible w/ 8 Ohm outputs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8795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 Complement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 1/4" (133mm) Dynamic Balance aerated polypropylene cone, rubber surround, 1" (25mm) anodized aluminum dome tweeter w/ rubber surround and neodymium motor structure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9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Efficiency (dB 1w/1m)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90dB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9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Cabinet material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Mineral filled polypropylene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9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Grille &amp; Bracket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material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Powder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coated aluminum</a:t>
                      </a:r>
                      <a:endParaRPr lang="ko-KR" altLang="ko-KR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9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Hardware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Brass or stainless steel</a:t>
                      </a:r>
                      <a:endParaRPr lang="ko-KR" altLang="ko-KR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9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Terminals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Gold plated 5-way binding posts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9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Mounting Options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180° Speed-Lock mounting</a:t>
                      </a:r>
                      <a:endParaRPr lang="el-G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9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Color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Black</a:t>
                      </a:r>
                      <a:endParaRPr lang="el-G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91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19.5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22.2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29.7 cm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91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Weight</a:t>
                      </a:r>
                      <a:endParaRPr lang="ko-KR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2.45</a:t>
                      </a:r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kg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 (pair :7.0kg)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624" y="946668"/>
            <a:ext cx="955577" cy="47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1352</TotalTime>
  <Words>149</Words>
  <Application>Microsoft Office PowerPoint</Application>
  <PresentationFormat>A4 용지(210x297mm)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145</cp:revision>
  <cp:lastPrinted>2020-11-13T07:15:08Z</cp:lastPrinted>
  <dcterms:created xsi:type="dcterms:W3CDTF">2020-09-29T01:50:16Z</dcterms:created>
  <dcterms:modified xsi:type="dcterms:W3CDTF">2021-03-09T07:33:59Z</dcterms:modified>
</cp:coreProperties>
</file>