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30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4365854"/>
            <a:ext cx="5824984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UHF 900MHz </a:t>
            </a:r>
            <a:r>
              <a:rPr lang="ko-KR" altLang="en-US" sz="1089" dirty="0">
                <a:solidFill>
                  <a:prstClr val="black"/>
                </a:solidFill>
              </a:rPr>
              <a:t>가변형 </a:t>
            </a:r>
            <a:r>
              <a:rPr lang="en-US" altLang="ko-KR" sz="1089" dirty="0">
                <a:solidFill>
                  <a:prstClr val="black"/>
                </a:solidFill>
              </a:rPr>
              <a:t>2</a:t>
            </a:r>
            <a:r>
              <a:rPr lang="ko-KR" altLang="en-US" sz="1089" dirty="0">
                <a:solidFill>
                  <a:prstClr val="black"/>
                </a:solidFill>
              </a:rPr>
              <a:t>채널 무선 시스템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PLL </a:t>
            </a:r>
            <a:r>
              <a:rPr lang="ko-KR" altLang="en-US" sz="1089" dirty="0">
                <a:solidFill>
                  <a:prstClr val="black"/>
                </a:solidFill>
              </a:rPr>
              <a:t>자동 채널 </a:t>
            </a:r>
            <a:r>
              <a:rPr lang="en-US" altLang="ko-KR" sz="1089" dirty="0">
                <a:solidFill>
                  <a:prstClr val="black"/>
                </a:solidFill>
              </a:rPr>
              <a:t>IR </a:t>
            </a:r>
            <a:r>
              <a:rPr lang="ko-KR" altLang="en-US" sz="1089" dirty="0">
                <a:solidFill>
                  <a:prstClr val="black"/>
                </a:solidFill>
              </a:rPr>
              <a:t>방식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송</a:t>
            </a:r>
            <a:r>
              <a:rPr lang="en-US" altLang="ko-KR" sz="1089" dirty="0">
                <a:solidFill>
                  <a:prstClr val="black"/>
                </a:solidFill>
              </a:rPr>
              <a:t>·</a:t>
            </a:r>
            <a:r>
              <a:rPr lang="ko-KR" altLang="en-US" sz="1089" dirty="0">
                <a:solidFill>
                  <a:prstClr val="black"/>
                </a:solidFill>
              </a:rPr>
              <a:t>수신기 디스플레이 모니터링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선명한 음질과 신호 안정성 제공</a:t>
            </a: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BW-2R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20959" y="4143186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Wireless MIC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218418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2CH Wireless Mic System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20959" y="5349783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3396343" y="9231603"/>
            <a:ext cx="2331683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경기도 성남시 분당구 판교로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723(</a:t>
            </a:r>
            <a:r>
              <a:rPr lang="ko-KR" altLang="en-US" sz="907" dirty="0" err="1">
                <a:solidFill>
                  <a:schemeClr val="bg1"/>
                </a:solidFill>
                <a:latin typeface="+mj-lt"/>
              </a:rPr>
              <a:t>분당테크노파크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) B</a:t>
            </a:r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동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505</a:t>
            </a:r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호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pPr algn="r"/>
            <a:r>
              <a:rPr lang="en-US" altLang="ko-KR" sz="907">
                <a:solidFill>
                  <a:schemeClr val="bg1"/>
                </a:solidFill>
                <a:latin typeface="+mj-lt"/>
              </a:rPr>
              <a:t>TEL  : 031-8011-0388 / FAX : 031-709-1062</a:t>
            </a:r>
          </a:p>
          <a:p>
            <a:pPr algn="r"/>
            <a:endParaRPr lang="en-US" altLang="ko-KR" sz="907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3C0BFEA7-0E45-4B9C-B17E-429BE28890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63008"/>
              </p:ext>
            </p:extLst>
          </p:nvPr>
        </p:nvGraphicFramePr>
        <p:xfrm>
          <a:off x="308042" y="5626370"/>
          <a:ext cx="3044758" cy="310742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17558">
                  <a:extLst>
                    <a:ext uri="{9D8B030D-6E8A-4147-A177-3AD203B41FA5}">
                      <a16:colId xmlns:a16="http://schemas.microsoft.com/office/drawing/2014/main" val="674603006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1943272934"/>
                    </a:ext>
                  </a:extLst>
                </a:gridCol>
              </a:tblGrid>
              <a:tr h="31723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latin typeface="+mn-ea"/>
                          <a:ea typeface="+mn-ea"/>
                        </a:rPr>
                        <a:t>수신기</a:t>
                      </a:r>
                      <a:r>
                        <a:rPr lang="en-US" altLang="ko-KR" sz="1050" dirty="0">
                          <a:latin typeface="+mn-ea"/>
                          <a:ea typeface="+mn-ea"/>
                        </a:rPr>
                        <a:t>(BW-2R)</a:t>
                      </a:r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marL="82953" marR="82953" marT="41476" marB="41476" anchor="ctr"/>
                </a:tc>
                <a:tc hMerge="1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749196760"/>
                  </a:ext>
                </a:extLst>
              </a:tr>
              <a:tr h="3959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 Range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925.0 ~ 937.5MHz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1797508"/>
                  </a:ext>
                </a:extLst>
              </a:tr>
              <a:tr h="4852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Receiver Way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Super heterodyne twice frequency conversion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6971231"/>
                  </a:ext>
                </a:extLst>
              </a:tr>
              <a:tr h="3959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Stray radiation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&gt;80dB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621073"/>
                  </a:ext>
                </a:extLst>
              </a:tr>
              <a:tr h="7211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Antenna Access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Unbalanced +4dB(1.25V)/5KΩ, Balanced +10dB(2.5V)/600Ω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2635576"/>
                  </a:ext>
                </a:extLst>
              </a:tr>
              <a:tr h="3959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Power supply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DC 11-16V (Rated 12V)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8186094"/>
                  </a:ext>
                </a:extLst>
              </a:tr>
              <a:tr h="3959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Size (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WxDxH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210*42*145mm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6098067"/>
                  </a:ext>
                </a:extLst>
              </a:tr>
            </a:tbl>
          </a:graphicData>
        </a:graphic>
      </p:graphicFrame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187CD67D-779E-43A0-89DB-12DDDDE56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327766"/>
              </p:ext>
            </p:extLst>
          </p:nvPr>
        </p:nvGraphicFramePr>
        <p:xfrm>
          <a:off x="3505202" y="5635008"/>
          <a:ext cx="3102366" cy="33368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9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3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403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latin typeface="+mn-ea"/>
                          <a:ea typeface="+mn-ea"/>
                        </a:rPr>
                        <a:t>송신기 </a:t>
                      </a:r>
                      <a:r>
                        <a:rPr lang="en-US" altLang="ko-KR" sz="1050" dirty="0">
                          <a:latin typeface="+mn-ea"/>
                          <a:ea typeface="+mn-ea"/>
                        </a:rPr>
                        <a:t>(BW-2H)</a:t>
                      </a:r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marL="82953" marR="82953" marT="41476" marB="41476" anchor="ctr"/>
                </a:tc>
                <a:tc hMerge="1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1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 Range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925.0 ~ 937.5MHz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1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MIC Pattern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Cardioid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9839546"/>
                  </a:ext>
                </a:extLst>
              </a:tr>
              <a:tr h="2411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Modulation Mode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8862845"/>
                  </a:ext>
                </a:extLst>
              </a:tr>
              <a:tr h="2411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 Bandwidth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60MHz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4653617"/>
                  </a:ext>
                </a:extLst>
              </a:tr>
              <a:tr h="2411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 Quantity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 available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1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 Stability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±0.005%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1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Harmonic radiation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 110dB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1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Max Deviation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+45KHz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1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S/N Ratio Response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&gt;105dB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3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T.H.D distortion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&lt;0.·5%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1678337"/>
                  </a:ext>
                </a:extLst>
              </a:tr>
              <a:tr h="2411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Output Power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5~10MW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1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Size (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WxDxH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230*47mm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8629753"/>
                  </a:ext>
                </a:extLst>
              </a:tr>
            </a:tbl>
          </a:graphicData>
        </a:graphic>
      </p:graphicFrame>
      <p:pic>
        <p:nvPicPr>
          <p:cNvPr id="7" name="그림 6">
            <a:extLst>
              <a:ext uri="{FF2B5EF4-FFF2-40B4-BE49-F238E27FC236}">
                <a16:creationId xmlns:a16="http://schemas.microsoft.com/office/drawing/2014/main" id="{40D42EC3-059D-4376-8DD2-B3EDE621B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143" y="1575895"/>
            <a:ext cx="3641766" cy="331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976</TotalTime>
  <Words>163</Words>
  <Application>Microsoft Office PowerPoint</Application>
  <PresentationFormat>A4 용지(210x297mm)</PresentationFormat>
  <Paragraphs>49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User</cp:lastModifiedBy>
  <cp:revision>103</cp:revision>
  <cp:lastPrinted>2020-11-13T07:15:08Z</cp:lastPrinted>
  <dcterms:created xsi:type="dcterms:W3CDTF">2020-09-29T01:50:16Z</dcterms:created>
  <dcterms:modified xsi:type="dcterms:W3CDTF">2024-11-22T05:43:54Z</dcterms:modified>
</cp:coreProperties>
</file>