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4" r:id="rId1"/>
  </p:sldMasterIdLst>
  <p:sldIdLst>
    <p:sldId id="260" r:id="rId2"/>
  </p:sldIdLst>
  <p:sldSz cx="6858000" cy="9906000" type="A4"/>
  <p:notesSz cx="7099300" cy="10234613"/>
  <p:defaultTextStyle>
    <a:defPPr>
      <a:defRPr lang="en-US"/>
    </a:defPPr>
    <a:lvl1pPr marL="0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1pPr>
    <a:lvl2pPr marL="419913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2pPr>
    <a:lvl3pPr marL="839828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3pPr>
    <a:lvl4pPr marL="1259742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4pPr>
    <a:lvl5pPr marL="1679655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5pPr>
    <a:lvl6pPr marL="2099569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6pPr>
    <a:lvl7pPr marL="2519483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7pPr>
    <a:lvl8pPr marL="2939397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8pPr>
    <a:lvl9pPr marL="3359310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1F23"/>
    <a:srgbClr val="DCDCDC"/>
    <a:srgbClr val="0D1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4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212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690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441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471490" y="9181395"/>
            <a:ext cx="2892138" cy="5111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14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361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서울시 동작구 상도로 </a:t>
            </a:r>
            <a:r>
              <a:rPr lang="en-US" altLang="ko-KR" sz="1361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17 </a:t>
            </a:r>
            <a:r>
              <a:rPr lang="ko-KR" altLang="en-US" sz="1361" b="0" i="0" kern="120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동화빌딩</a:t>
            </a:r>
          </a:p>
          <a:p>
            <a:endParaRPr lang="ko-KR" altLang="en-US" sz="136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9" y="-5631"/>
            <a:ext cx="6858000" cy="9911633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3997532" y="9364769"/>
            <a:ext cx="2321469" cy="5530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서울시 동작구 상도로 </a:t>
            </a:r>
            <a:r>
              <a:rPr lang="en-US" altLang="ko-KR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17 </a:t>
            </a:r>
            <a:r>
              <a:rPr lang="ko-KR" altLang="en-US" sz="998" b="0" i="0" kern="120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동화빌딩</a:t>
            </a:r>
            <a:endParaRPr lang="en-US" altLang="ko-KR" sz="998" b="0" i="0" kern="1200" dirty="0">
              <a:solidFill>
                <a:schemeClr val="bg1"/>
              </a:solidFill>
              <a:effectLst/>
              <a:latin typeface="+mj-lt"/>
              <a:ea typeface="+mn-ea"/>
              <a:cs typeface="+mn-cs"/>
            </a:endParaRPr>
          </a:p>
          <a:p>
            <a:r>
              <a:rPr lang="en-US" altLang="ko-KR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TEL : 02-825-0300 FAX: 02-825-1141</a:t>
            </a:r>
          </a:p>
          <a:p>
            <a:endParaRPr lang="ko-KR" altLang="en-US" sz="998" b="0" i="0" kern="1200" dirty="0">
              <a:solidFill>
                <a:schemeClr val="bg1"/>
              </a:solidFill>
              <a:effectLst/>
              <a:latin typeface="+mj-lt"/>
              <a:ea typeface="+mn-ea"/>
              <a:cs typeface="+mn-cs"/>
            </a:endParaRPr>
          </a:p>
        </p:txBody>
      </p:sp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351" y="9086912"/>
            <a:ext cx="1527298" cy="23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2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84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957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6/11/2026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028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24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6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652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6/11/2026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43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37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693" r:id="rId12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B9569527-25B5-7553-371C-0EF04AC0B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5900" y="2144433"/>
            <a:ext cx="2880000" cy="1738814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 flipV="1">
            <a:off x="295480" y="828073"/>
            <a:ext cx="6312088" cy="622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295480" y="918342"/>
            <a:ext cx="2447720" cy="339449"/>
          </a:xfrm>
          <a:prstGeom prst="rect">
            <a:avLst/>
          </a:prstGeom>
        </p:spPr>
        <p:txBody>
          <a:bodyPr vert="horz" lIns="82953" tIns="41476" rIns="82953" bIns="41476" rtlCol="0" anchor="t">
            <a:noAutofit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b="1" dirty="0">
                <a:latin typeface="+mj-ea"/>
              </a:rPr>
              <a:t>BXP-510</a:t>
            </a:r>
            <a:endParaRPr lang="ko-KR" altLang="en-US" sz="2000" b="1" dirty="0">
              <a:latin typeface="+mj-ea"/>
            </a:endParaRPr>
          </a:p>
        </p:txBody>
      </p:sp>
      <p:sp>
        <p:nvSpPr>
          <p:cNvPr id="23" name="제목 1"/>
          <p:cNvSpPr txBox="1">
            <a:spLocks/>
          </p:cNvSpPr>
          <p:nvPr/>
        </p:nvSpPr>
        <p:spPr>
          <a:xfrm>
            <a:off x="296521" y="1218231"/>
            <a:ext cx="3831203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300" b="1" i="1" dirty="0">
                <a:solidFill>
                  <a:schemeClr val="bg1">
                    <a:lumMod val="65000"/>
                  </a:schemeClr>
                </a:solidFill>
              </a:rPr>
              <a:t>Professional  Mixing System</a:t>
            </a:r>
            <a:endParaRPr lang="ko-KR" altLang="en-US" sz="1300" b="1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95480" y="470583"/>
            <a:ext cx="6312088" cy="357490"/>
          </a:xfrm>
          <a:prstGeom prst="rect">
            <a:avLst/>
          </a:prstGeom>
          <a:solidFill>
            <a:srgbClr val="0D1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sp>
        <p:nvSpPr>
          <p:cNvPr id="29" name="직사각형 28"/>
          <p:cNvSpPr/>
          <p:nvPr/>
        </p:nvSpPr>
        <p:spPr>
          <a:xfrm>
            <a:off x="308042" y="478489"/>
            <a:ext cx="158171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</a:rPr>
              <a:t>POWERED MIXER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" y="9195977"/>
            <a:ext cx="6857999" cy="53606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864" y="9173970"/>
            <a:ext cx="646598" cy="53602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643" y="1104858"/>
            <a:ext cx="1244803" cy="2287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F86BBF-FBCE-8C58-02B7-E8483E10FA7C}"/>
              </a:ext>
            </a:extLst>
          </p:cNvPr>
          <p:cNvSpPr txBox="1"/>
          <p:nvPr/>
        </p:nvSpPr>
        <p:spPr>
          <a:xfrm>
            <a:off x="3400243" y="9302206"/>
            <a:ext cx="2331683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900"/>
              </a:lnSpc>
            </a:pPr>
            <a:r>
              <a:rPr lang="en-US" altLang="ko-KR" sz="1050" b="1" dirty="0">
                <a:solidFill>
                  <a:schemeClr val="bg1"/>
                </a:solidFill>
                <a:latin typeface="+mj-lt"/>
              </a:rPr>
              <a:t>www.voatek.com</a:t>
            </a:r>
          </a:p>
          <a:p>
            <a:pPr algn="r">
              <a:lnSpc>
                <a:spcPts val="900"/>
              </a:lnSpc>
            </a:pPr>
            <a:r>
              <a:rPr lang="en-US" altLang="ko-KR" sz="907" dirty="0">
                <a:solidFill>
                  <a:schemeClr val="bg1"/>
                </a:solidFill>
                <a:latin typeface="+mj-lt"/>
              </a:rPr>
              <a:t>e-mail : voatek@naver.com</a:t>
            </a:r>
          </a:p>
          <a:p>
            <a:pPr algn="r">
              <a:lnSpc>
                <a:spcPts val="900"/>
              </a:lnSpc>
            </a:pPr>
            <a:r>
              <a:rPr lang="en-US" altLang="ko-KR" sz="907" dirty="0">
                <a:solidFill>
                  <a:schemeClr val="bg1"/>
                </a:solidFill>
                <a:latin typeface="+mj-lt"/>
              </a:rPr>
              <a:t>Tel : 031-8011-0388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4D9D1B-1BA2-1965-6C10-2DCAEBE9526A}"/>
              </a:ext>
            </a:extLst>
          </p:cNvPr>
          <p:cNvSpPr txBox="1"/>
          <p:nvPr/>
        </p:nvSpPr>
        <p:spPr>
          <a:xfrm>
            <a:off x="481426" y="4378020"/>
            <a:ext cx="6126142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5540" indent="-155540" defTabSz="514403" fontAlgn="ctr" latinLnBrk="1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ko-KR" sz="1089" dirty="0">
                <a:solidFill>
                  <a:prstClr val="black"/>
                </a:solidFill>
              </a:rPr>
              <a:t>500W × 2</a:t>
            </a:r>
            <a:r>
              <a:rPr lang="ko-KR" altLang="en-US" sz="1089" dirty="0">
                <a:solidFill>
                  <a:prstClr val="black"/>
                </a:solidFill>
              </a:rPr>
              <a:t>채널</a:t>
            </a:r>
            <a:r>
              <a:rPr lang="en-US" altLang="ko-KR" sz="1089" dirty="0">
                <a:solidFill>
                  <a:prstClr val="black"/>
                </a:solidFill>
              </a:rPr>
              <a:t>(4Ω) </a:t>
            </a:r>
            <a:r>
              <a:rPr lang="ko-KR" altLang="en-US" sz="1089" dirty="0">
                <a:solidFill>
                  <a:prstClr val="black"/>
                </a:solidFill>
              </a:rPr>
              <a:t>출력을 제공하는 앰프 내장형 </a:t>
            </a:r>
            <a:r>
              <a:rPr lang="ko-KR" altLang="en-US" sz="1089" dirty="0" err="1">
                <a:solidFill>
                  <a:prstClr val="black"/>
                </a:solidFill>
              </a:rPr>
              <a:t>파워드</a:t>
            </a:r>
            <a:r>
              <a:rPr lang="ko-KR" altLang="en-US" sz="1089" dirty="0">
                <a:solidFill>
                  <a:prstClr val="black"/>
                </a:solidFill>
              </a:rPr>
              <a:t> 믹서</a:t>
            </a:r>
          </a:p>
          <a:p>
            <a:pPr marL="155540" indent="-155540" defTabSz="514403" fontAlgn="ctr" latinLnBrk="1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ko-KR" sz="1089" dirty="0">
                <a:solidFill>
                  <a:prstClr val="black"/>
                </a:solidFill>
              </a:rPr>
              <a:t>99</a:t>
            </a:r>
            <a:r>
              <a:rPr lang="ko-KR" altLang="en-US" sz="1089" dirty="0">
                <a:solidFill>
                  <a:prstClr val="black"/>
                </a:solidFill>
              </a:rPr>
              <a:t>가지 </a:t>
            </a:r>
            <a:r>
              <a:rPr lang="en-US" altLang="ko-KR" sz="1089" dirty="0">
                <a:solidFill>
                  <a:prstClr val="black"/>
                </a:solidFill>
              </a:rPr>
              <a:t>DSP </a:t>
            </a:r>
            <a:r>
              <a:rPr lang="ko-KR" altLang="en-US" sz="1089" dirty="0">
                <a:solidFill>
                  <a:prstClr val="black"/>
                </a:solidFill>
              </a:rPr>
              <a:t>이펙트 내장으로 다양한 음향 연출 지원</a:t>
            </a:r>
          </a:p>
          <a:p>
            <a:pPr marL="155540" indent="-155540" defTabSz="514403" fontAlgn="ctr" latinLnBrk="1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ko-KR" sz="1089" dirty="0">
                <a:solidFill>
                  <a:prstClr val="black"/>
                </a:solidFill>
              </a:rPr>
              <a:t>+48V </a:t>
            </a:r>
            <a:r>
              <a:rPr lang="ko-KR" altLang="en-US" sz="1089" dirty="0" err="1">
                <a:solidFill>
                  <a:prstClr val="black"/>
                </a:solidFill>
              </a:rPr>
              <a:t>팬텀파워</a:t>
            </a:r>
            <a:r>
              <a:rPr lang="ko-KR" altLang="en-US" sz="1089" dirty="0">
                <a:solidFill>
                  <a:prstClr val="black"/>
                </a:solidFill>
              </a:rPr>
              <a:t> 지원으로 콘덴서 마이크 사용 가능</a:t>
            </a:r>
          </a:p>
          <a:p>
            <a:pPr marL="155540" indent="-155540" defTabSz="514403" fontAlgn="ctr" latinLnBrk="1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ko-KR" altLang="en-US" sz="1089" dirty="0">
                <a:solidFill>
                  <a:prstClr val="black"/>
                </a:solidFill>
              </a:rPr>
              <a:t>채널별 </a:t>
            </a:r>
            <a:r>
              <a:rPr lang="en-US" altLang="ko-KR" sz="1089" dirty="0">
                <a:solidFill>
                  <a:prstClr val="black"/>
                </a:solidFill>
              </a:rPr>
              <a:t>3</a:t>
            </a:r>
            <a:r>
              <a:rPr lang="ko-KR" altLang="en-US" sz="1089" dirty="0">
                <a:solidFill>
                  <a:prstClr val="black"/>
                </a:solidFill>
              </a:rPr>
              <a:t>밴드 </a:t>
            </a:r>
            <a:r>
              <a:rPr lang="en-US" altLang="ko-KR" sz="1089" dirty="0">
                <a:solidFill>
                  <a:prstClr val="black"/>
                </a:solidFill>
              </a:rPr>
              <a:t>EQ </a:t>
            </a:r>
            <a:r>
              <a:rPr lang="ko-KR" altLang="en-US" sz="1089" dirty="0">
                <a:solidFill>
                  <a:prstClr val="black"/>
                </a:solidFill>
              </a:rPr>
              <a:t>및 메인 </a:t>
            </a:r>
            <a:r>
              <a:rPr lang="en-US" altLang="ko-KR" sz="1089" dirty="0">
                <a:solidFill>
                  <a:prstClr val="black"/>
                </a:solidFill>
              </a:rPr>
              <a:t>7</a:t>
            </a:r>
            <a:r>
              <a:rPr lang="ko-KR" altLang="en-US" sz="1089" dirty="0">
                <a:solidFill>
                  <a:prstClr val="black"/>
                </a:solidFill>
              </a:rPr>
              <a:t>밴드 </a:t>
            </a:r>
            <a:r>
              <a:rPr lang="en-US" altLang="ko-KR" sz="1089" dirty="0">
                <a:solidFill>
                  <a:prstClr val="black"/>
                </a:solidFill>
              </a:rPr>
              <a:t>EQ </a:t>
            </a:r>
            <a:r>
              <a:rPr lang="ko-KR" altLang="en-US" sz="1089" dirty="0">
                <a:solidFill>
                  <a:prstClr val="black"/>
                </a:solidFill>
              </a:rPr>
              <a:t>지원</a:t>
            </a:r>
          </a:p>
        </p:txBody>
      </p:sp>
      <p:sp>
        <p:nvSpPr>
          <p:cNvPr id="16" name="제목 1">
            <a:extLst>
              <a:ext uri="{FF2B5EF4-FFF2-40B4-BE49-F238E27FC236}">
                <a16:creationId xmlns:a16="http://schemas.microsoft.com/office/drawing/2014/main" id="{54AC2C45-C8B6-B6A5-E7CD-7490F50BBD35}"/>
              </a:ext>
            </a:extLst>
          </p:cNvPr>
          <p:cNvSpPr txBox="1">
            <a:spLocks/>
          </p:cNvSpPr>
          <p:nvPr/>
        </p:nvSpPr>
        <p:spPr>
          <a:xfrm>
            <a:off x="430479" y="4145238"/>
            <a:ext cx="1440758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542" b="1" i="1" dirty="0"/>
              <a:t>FEATURE</a:t>
            </a:r>
            <a:endParaRPr lang="ko-KR" altLang="en-US" sz="1542" b="1" i="1" dirty="0"/>
          </a:p>
        </p:txBody>
      </p:sp>
      <p:sp>
        <p:nvSpPr>
          <p:cNvPr id="17" name="제목 1">
            <a:extLst>
              <a:ext uri="{FF2B5EF4-FFF2-40B4-BE49-F238E27FC236}">
                <a16:creationId xmlns:a16="http://schemas.microsoft.com/office/drawing/2014/main" id="{CB9A734B-2E79-4299-DB88-07153E2E05BA}"/>
              </a:ext>
            </a:extLst>
          </p:cNvPr>
          <p:cNvSpPr txBox="1">
            <a:spLocks/>
          </p:cNvSpPr>
          <p:nvPr/>
        </p:nvSpPr>
        <p:spPr>
          <a:xfrm>
            <a:off x="430479" y="5413845"/>
            <a:ext cx="1847968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542" b="1" i="1" dirty="0"/>
              <a:t>SPECIFICATION</a:t>
            </a:r>
            <a:endParaRPr lang="ko-KR" altLang="en-US" sz="1542" b="1" i="1" dirty="0"/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23092C24-E8C6-938B-5A1A-0985C28341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538296"/>
              </p:ext>
            </p:extLst>
          </p:nvPr>
        </p:nvGraphicFramePr>
        <p:xfrm>
          <a:off x="517400" y="5722834"/>
          <a:ext cx="5868248" cy="307830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90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7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930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항목</a:t>
                      </a: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세부내용</a:t>
                      </a:r>
                    </a:p>
                  </a:txBody>
                  <a:tcPr marL="82953" marR="82953" marT="41476" marB="4147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정격 출력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altLang="ko-KR" sz="1200" dirty="0">
                          <a:effectLst/>
                        </a:rPr>
                        <a:t>5</a:t>
                      </a:r>
                      <a:r>
                        <a:rPr lang="ko-KR" sz="1200" dirty="0">
                          <a:effectLst/>
                        </a:rPr>
                        <a:t>00W × 2CH / 4Ω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마이크 입력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6 × XLR 밸런스 입력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3342938567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주파수 응답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20Hz ~ 20kHz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2711973108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DSP 이펙트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99 Presets 내장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479017025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EQ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채널별 3밴드 EQ, 메인 7밴드 EQ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2024242727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팬텀파워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altLang="ko-KR" sz="1200" dirty="0">
                          <a:effectLst/>
                        </a:rPr>
                        <a:t>48V</a:t>
                      </a:r>
                      <a:endParaRPr lang="ko-KR" sz="1200" dirty="0">
                        <a:effectLst/>
                      </a:endParaRP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223137793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Aux 출력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1 × AUX Send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541123275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메인 출력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XLR / 1/4" TRS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147858415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헤드폰 출력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1/4" TRS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2771198468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MP3 기능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USB MP3 재생 및 녹음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2278892896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전원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AC 100~240V, 50/60Hz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401727787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B015739F-F1B9-6352-04B2-901B17F04B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478" y="2163790"/>
            <a:ext cx="3217963" cy="171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81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944</TotalTime>
  <Words>132</Words>
  <Application>Microsoft Office PowerPoint</Application>
  <PresentationFormat>A4 용지(210x297mm)</PresentationFormat>
  <Paragraphs>36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ella Shin</dc:creator>
  <cp:lastModifiedBy>민경 신</cp:lastModifiedBy>
  <cp:revision>146</cp:revision>
  <cp:lastPrinted>2020-11-13T07:15:08Z</cp:lastPrinted>
  <dcterms:created xsi:type="dcterms:W3CDTF">2020-09-29T01:50:16Z</dcterms:created>
  <dcterms:modified xsi:type="dcterms:W3CDTF">2026-06-11T06:48:14Z</dcterms:modified>
</cp:coreProperties>
</file>