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368" autoAdjust="0"/>
  </p:normalViewPr>
  <p:slideViewPr>
    <p:cSldViewPr snapToGrid="0">
      <p:cViewPr varScale="1">
        <p:scale>
          <a:sx n="79" d="100"/>
          <a:sy n="79" d="100"/>
        </p:scale>
        <p:origin x="3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4324143"/>
            <a:ext cx="586825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PLL UHF 2ch </a:t>
            </a:r>
            <a:r>
              <a:rPr lang="ko-KR" altLang="en-US" sz="1089" dirty="0">
                <a:solidFill>
                  <a:prstClr val="black"/>
                </a:solidFill>
              </a:rPr>
              <a:t>고품질 유닛 탑재로 선명하고 깨끗한 음질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USB-C </a:t>
            </a:r>
            <a:r>
              <a:rPr lang="ko-KR" altLang="en-US" sz="1089" dirty="0">
                <a:solidFill>
                  <a:prstClr val="black"/>
                </a:solidFill>
              </a:rPr>
              <a:t>타입 </a:t>
            </a:r>
            <a:r>
              <a:rPr lang="ko-KR" altLang="en-US" sz="1089" dirty="0" err="1">
                <a:solidFill>
                  <a:prstClr val="black"/>
                </a:solidFill>
              </a:rPr>
              <a:t>충전식</a:t>
            </a:r>
            <a:r>
              <a:rPr lang="ko-KR" altLang="en-US" sz="1089" dirty="0">
                <a:solidFill>
                  <a:prstClr val="black"/>
                </a:solidFill>
              </a:rPr>
              <a:t> 마이크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MUTE </a:t>
            </a:r>
            <a:r>
              <a:rPr lang="ko-KR" altLang="en-US" sz="1089" dirty="0">
                <a:solidFill>
                  <a:prstClr val="black"/>
                </a:solidFill>
              </a:rPr>
              <a:t>및 </a:t>
            </a:r>
            <a:r>
              <a:rPr lang="en-US" altLang="ko-KR" sz="1089" dirty="0">
                <a:solidFill>
                  <a:prstClr val="black"/>
                </a:solidFill>
              </a:rPr>
              <a:t>ON/OFF </a:t>
            </a:r>
            <a:r>
              <a:rPr lang="ko-KR" altLang="en-US" sz="1089" dirty="0">
                <a:solidFill>
                  <a:prstClr val="black"/>
                </a:solidFill>
              </a:rPr>
              <a:t>스위치 옵션 설정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Gyroscope </a:t>
            </a:r>
            <a:r>
              <a:rPr lang="ko-KR" altLang="en-US" sz="1089" dirty="0">
                <a:solidFill>
                  <a:prstClr val="black"/>
                </a:solidFill>
              </a:rPr>
              <a:t>기능으로 마이크 떨어뜨렸을 시 소음 자동 차단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CG-920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408892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2CH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dirty="0" err="1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505</a:t>
            </a:r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>
                <a:solidFill>
                  <a:schemeClr val="bg1"/>
                </a:solidFill>
                <a:latin typeface="+mj-lt"/>
              </a:rPr>
              <a:t>TEL  : 031-8011-0388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79865"/>
              </p:ext>
            </p:extLst>
          </p:nvPr>
        </p:nvGraphicFramePr>
        <p:xfrm>
          <a:off x="481428" y="5643470"/>
          <a:ext cx="3005484" cy="33133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5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1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수신기 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CG-920R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Carrier Frequency Range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925.0 ~ 937.5MHz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Frequency stability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altLang="ko-KR">
                          <a:effectLst/>
                        </a:rPr>
                        <a:t>±0.001%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Max Deviation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±50KHz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Oscillation Mode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PLL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Modulation Mode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FM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S&amp;N Ratio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&gt;105dB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T.H.D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&lt; 0.5%@1KHz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Sensitivity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1.2/UV@S/N=12dB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Power Supply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12V 1000mA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Free standing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0-400mV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Mixed style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0-300mV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Size (</a:t>
                      </a:r>
                      <a:r>
                        <a:rPr lang="en-US" sz="1000" b="1" dirty="0" err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WxDxH</a:t>
                      </a:r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altLang="ko-KR">
                          <a:effectLst/>
                        </a:rPr>
                        <a:t>480*45*420mm</a:t>
                      </a:r>
                      <a:endParaRPr lang="en-US" altLang="ko-KR" dirty="0">
                        <a:effectLst/>
                      </a:endParaRP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F7CC1E6E-B913-4850-863A-3440BEAED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38208"/>
              </p:ext>
            </p:extLst>
          </p:nvPr>
        </p:nvGraphicFramePr>
        <p:xfrm>
          <a:off x="3537858" y="5643469"/>
          <a:ext cx="2979587" cy="33283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1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송신기 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CG-900H/CG-900B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Carrier Frequency Range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925.0 ~ 937.5MHz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Bandwidth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30MHz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Frequency Switching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IR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Output Power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30mW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Harmonic Radiation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&lt;-50dBc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Battery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>
                          <a:effectLst/>
                        </a:rPr>
                        <a:t>18650 lithium battery 1 pc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9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Battery Life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Hand &gt; 15 hours/ </a:t>
                      </a:r>
                      <a:r>
                        <a:rPr lang="en-US" dirty="0" err="1">
                          <a:effectLst/>
                        </a:rPr>
                        <a:t>Beltpack</a:t>
                      </a:r>
                      <a:r>
                        <a:rPr lang="en-US" dirty="0">
                          <a:effectLst/>
                        </a:rPr>
                        <a:t> &gt; 4 hours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Size (</a:t>
                      </a:r>
                      <a:r>
                        <a:rPr lang="en-US" sz="1000" b="1" dirty="0" err="1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WxDxH</a:t>
                      </a:r>
                      <a:r>
                        <a:rPr lang="en-US" sz="1000" b="1" dirty="0">
                          <a:effectLst/>
                          <a:latin typeface="Malgun Gothic" panose="020B0503020000020004" pitchFamily="50" charset="-127"/>
                          <a:ea typeface="Malgun Gothic" panose="020B0503020000020004" pitchFamily="50" charset="-127"/>
                        </a:rPr>
                        <a:t>) </a:t>
                      </a: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dirty="0">
                          <a:effectLst/>
                        </a:rPr>
                        <a:t>Hand 275*48mm</a:t>
                      </a:r>
                    </a:p>
                  </a:txBody>
                  <a:tcPr marL="28575" marR="2857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5199A2BA-6E67-4C4F-82EB-E5B09CF79E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240" b="28462"/>
          <a:stretch/>
        </p:blipFill>
        <p:spPr>
          <a:xfrm>
            <a:off x="559803" y="1571933"/>
            <a:ext cx="5547360" cy="251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169</Words>
  <Application>Microsoft Office PowerPoint</Application>
  <PresentationFormat>A4 용지(210x297mm)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84</cp:revision>
  <cp:lastPrinted>2020-11-13T07:15:08Z</cp:lastPrinted>
  <dcterms:created xsi:type="dcterms:W3CDTF">2020-09-29T01:50:16Z</dcterms:created>
  <dcterms:modified xsi:type="dcterms:W3CDTF">2024-11-20T02:31:03Z</dcterms:modified>
</cp:coreProperties>
</file>