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7/11/2024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7/11/2024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1426" y="4494098"/>
            <a:ext cx="5949036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5"</a:t>
            </a:r>
            <a:r>
              <a:rPr lang="ko-KR" altLang="en-US" sz="1089" dirty="0">
                <a:solidFill>
                  <a:prstClr val="black"/>
                </a:solidFill>
              </a:rPr>
              <a:t> </a:t>
            </a:r>
            <a:r>
              <a:rPr lang="ko-KR" altLang="en-US" sz="1089" dirty="0" err="1">
                <a:solidFill>
                  <a:prstClr val="black"/>
                </a:solidFill>
              </a:rPr>
              <a:t>동축</a:t>
            </a:r>
            <a:r>
              <a:rPr lang="ko-KR" altLang="en-US" sz="1089" dirty="0">
                <a:solidFill>
                  <a:prstClr val="black"/>
                </a:solidFill>
              </a:rPr>
              <a:t> 스피커 유닛의 천장형 스피커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Hi</a:t>
            </a:r>
            <a:r>
              <a:rPr lang="ko-KR" altLang="en-US" sz="1089" dirty="0">
                <a:solidFill>
                  <a:prstClr val="black"/>
                </a:solidFill>
              </a:rPr>
              <a:t>임피던스와 </a:t>
            </a:r>
            <a:r>
              <a:rPr lang="en-US" altLang="ko-KR" sz="1089" dirty="0">
                <a:solidFill>
                  <a:prstClr val="black"/>
                </a:solidFill>
              </a:rPr>
              <a:t>Low </a:t>
            </a:r>
            <a:r>
              <a:rPr lang="ko-KR" altLang="en-US" sz="1089" dirty="0">
                <a:solidFill>
                  <a:prstClr val="black"/>
                </a:solidFill>
              </a:rPr>
              <a:t>임피던스를 선택해서 사용가능</a:t>
            </a:r>
            <a:r>
              <a:rPr lang="en-US" altLang="ko-KR" sz="1089" dirty="0">
                <a:solidFill>
                  <a:prstClr val="black"/>
                </a:solidFill>
              </a:rPr>
              <a:t>. </a:t>
            </a:r>
          </a:p>
          <a:p>
            <a:pPr marL="155540" indent="-155540" defTabSz="514403" fontAlgn="ctr" latinLnBrk="1">
              <a:lnSpc>
                <a:spcPts val="17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실내외 카페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레스토랑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공원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전시장 등 다양한 상업공간에서 사용 가능</a:t>
            </a:r>
            <a:r>
              <a:rPr lang="en-US" altLang="ko-KR" sz="1089">
                <a:solidFill>
                  <a:prstClr val="black"/>
                </a:solidFill>
              </a:rPr>
              <a:t>.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CL-305T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0479" y="4258881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Speaker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139769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Ceiling Speaker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30481" y="5379960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3396343" y="9231603"/>
            <a:ext cx="2331683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경기도 성남시 분당구 판교로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723(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분당테크노파크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) B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동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604-2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호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 </a:t>
            </a:r>
          </a:p>
          <a:p>
            <a:pPr algn="r"/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 : 031-709-1061 / FAX : 031-709-1062</a:t>
            </a:r>
          </a:p>
          <a:p>
            <a:pPr algn="r"/>
            <a:endParaRPr lang="en-US" altLang="ko-KR" sz="907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452821"/>
              </p:ext>
            </p:extLst>
          </p:nvPr>
        </p:nvGraphicFramePr>
        <p:xfrm>
          <a:off x="481428" y="5658454"/>
          <a:ext cx="5868248" cy="30585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39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Speaker Size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5"  coaxial speaker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Power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20/10/5/2.5/8ohm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Voltage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100V/70V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Sensitivity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88dB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Frequency Response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100-20KHZ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Dimension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203*145mm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Material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IRON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Weight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1.7kg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Mounting hole</a:t>
                      </a:r>
                    </a:p>
                  </a:txBody>
                  <a:tcPr marL="108000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170mm</a:t>
                      </a:r>
                    </a:p>
                  </a:txBody>
                  <a:tcPr marL="108000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4EB57D1-7332-4CC4-99C8-16BD4799B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537" y="1772087"/>
            <a:ext cx="2173974" cy="217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801</TotalTime>
  <Words>83</Words>
  <Application>Microsoft Office PowerPoint</Application>
  <PresentationFormat>A4 용지(210x297mm)</PresentationFormat>
  <Paragraphs>30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나눔스퀘어</vt:lpstr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USER</cp:lastModifiedBy>
  <cp:revision>108</cp:revision>
  <cp:lastPrinted>2020-11-13T07:15:08Z</cp:lastPrinted>
  <dcterms:created xsi:type="dcterms:W3CDTF">2020-09-29T01:50:16Z</dcterms:created>
  <dcterms:modified xsi:type="dcterms:W3CDTF">2024-07-11T06:01:46Z</dcterms:modified>
</cp:coreProperties>
</file>