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>
                <a:solidFill>
                  <a:prstClr val="black"/>
                </a:solidFill>
              </a:rPr>
              <a:t>.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CL-306T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967986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6" coaxial speaker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30/15/7.5/3.8W/8ohm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230*150mm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2.2kg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85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108</cp:revision>
  <cp:lastPrinted>2020-11-13T07:15:08Z</cp:lastPrinted>
  <dcterms:created xsi:type="dcterms:W3CDTF">2020-09-29T01:50:16Z</dcterms:created>
  <dcterms:modified xsi:type="dcterms:W3CDTF">2024-07-11T06:02:11Z</dcterms:modified>
</cp:coreProperties>
</file>