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494098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8"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동축</a:t>
            </a:r>
            <a:r>
              <a:rPr lang="ko-KR" altLang="en-US" sz="1089" dirty="0">
                <a:solidFill>
                  <a:prstClr val="black"/>
                </a:solidFill>
              </a:rPr>
              <a:t> 스피커 유닛의 천장형 스피커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Hi</a:t>
            </a:r>
            <a:r>
              <a:rPr lang="ko-KR" altLang="en-US" sz="1089" dirty="0">
                <a:solidFill>
                  <a:prstClr val="black"/>
                </a:solidFill>
              </a:rPr>
              <a:t>임피던스와 </a:t>
            </a:r>
            <a:r>
              <a:rPr lang="en-US" altLang="ko-KR" sz="1089" dirty="0">
                <a:solidFill>
                  <a:prstClr val="black"/>
                </a:solidFill>
              </a:rPr>
              <a:t>Low </a:t>
            </a:r>
            <a:r>
              <a:rPr lang="ko-KR" altLang="en-US" sz="1089" dirty="0">
                <a:solidFill>
                  <a:prstClr val="black"/>
                </a:solidFill>
              </a:rPr>
              <a:t>임피던스를 선택해서 사용가능</a:t>
            </a:r>
            <a:r>
              <a:rPr lang="en-US" altLang="ko-KR" sz="1089" dirty="0">
                <a:solidFill>
                  <a:prstClr val="black"/>
                </a:solidFill>
              </a:rPr>
              <a:t>. 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실내외 카페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레스토랑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공원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전시장 등 다양한 상업공간에서 사용 가능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CL-308T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25888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3976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Ceiling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37996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813006"/>
              </p:ext>
            </p:extLst>
          </p:nvPr>
        </p:nvGraphicFramePr>
        <p:xfrm>
          <a:off x="481428" y="5658454"/>
          <a:ext cx="5868248" cy="3058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3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Speaker Size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8" coaxial speaker 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40/20/10/5W/8ohm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Voltage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100V/70V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90dB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50-20KHZ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270*185mm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Material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IRON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3.1kg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Mounting hole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240mm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4EB57D1-7332-4CC4-99C8-16BD4799B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537" y="1772087"/>
            <a:ext cx="2173974" cy="21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</TotalTime>
  <Words>85</Words>
  <Application>Microsoft Office PowerPoint</Application>
  <PresentationFormat>A4 용지(210x297mm)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나눔스퀘어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110</cp:revision>
  <cp:lastPrinted>2020-11-13T07:15:08Z</cp:lastPrinted>
  <dcterms:created xsi:type="dcterms:W3CDTF">2020-09-29T01:50:16Z</dcterms:created>
  <dcterms:modified xsi:type="dcterms:W3CDTF">2024-07-11T06:01:35Z</dcterms:modified>
</cp:coreProperties>
</file>