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81426" y="3792777"/>
            <a:ext cx="5949036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CPA412B </a:t>
            </a:r>
            <a:r>
              <a:rPr lang="ko-KR" altLang="en-US" sz="1089">
                <a:solidFill>
                  <a:prstClr val="black"/>
                </a:solidFill>
              </a:rPr>
              <a:t>서브 우퍼 및 </a:t>
            </a:r>
            <a:r>
              <a:rPr lang="en-US" altLang="ko-KR" sz="1089" dirty="0">
                <a:solidFill>
                  <a:prstClr val="black"/>
                </a:solidFill>
              </a:rPr>
              <a:t>DPA804 </a:t>
            </a:r>
            <a:r>
              <a:rPr lang="ko-KR" altLang="en-US" sz="1089">
                <a:solidFill>
                  <a:prstClr val="black"/>
                </a:solidFill>
              </a:rPr>
              <a:t>디지털 앰프를 </a:t>
            </a:r>
            <a:r>
              <a:rPr lang="ko-KR" altLang="en-US" sz="1089" smtClean="0">
                <a:solidFill>
                  <a:prstClr val="black"/>
                </a:solidFill>
              </a:rPr>
              <a:t>구동하는 </a:t>
            </a:r>
            <a:r>
              <a:rPr lang="en-US" altLang="ko-KR" sz="1089" dirty="0">
                <a:solidFill>
                  <a:prstClr val="black"/>
                </a:solidFill>
              </a:rPr>
              <a:t>Compact Line array speaker</a:t>
            </a:r>
            <a:r>
              <a:rPr lang="ko-KR" altLang="en-US" sz="1089" smtClean="0">
                <a:solidFill>
                  <a:prstClr val="black"/>
                </a:solidFill>
              </a:rPr>
              <a:t>시스템</a:t>
            </a:r>
            <a:r>
              <a:rPr lang="en-US" altLang="ko-KR" sz="1089" dirty="0" smtClean="0">
                <a:solidFill>
                  <a:prstClr val="black"/>
                </a:solidFill>
              </a:rPr>
              <a:t> 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3</a:t>
            </a:r>
            <a:r>
              <a:rPr lang="ko-KR" altLang="en-US" sz="1089">
                <a:solidFill>
                  <a:prstClr val="black"/>
                </a:solidFill>
              </a:rPr>
              <a:t>개의 </a:t>
            </a:r>
            <a:r>
              <a:rPr lang="en-US" altLang="ko-KR" sz="1089" dirty="0">
                <a:solidFill>
                  <a:prstClr val="black"/>
                </a:solidFill>
              </a:rPr>
              <a:t>12.5mm </a:t>
            </a:r>
            <a:r>
              <a:rPr lang="ko-KR" altLang="en-US" sz="1089">
                <a:solidFill>
                  <a:prstClr val="black"/>
                </a:solidFill>
              </a:rPr>
              <a:t>보이스 코일 트위터와 </a:t>
            </a:r>
            <a:r>
              <a:rPr lang="en-US" altLang="ko-KR" sz="1089" dirty="0" smtClean="0">
                <a:solidFill>
                  <a:prstClr val="black"/>
                </a:solidFill>
              </a:rPr>
              <a:t>4</a:t>
            </a:r>
            <a:r>
              <a:rPr lang="en-US" altLang="ko-KR" sz="1089" dirty="0">
                <a:solidFill>
                  <a:prstClr val="black"/>
                </a:solidFill>
              </a:rPr>
              <a:t>’” </a:t>
            </a:r>
            <a:r>
              <a:rPr lang="ko-KR" altLang="en-US" sz="1089">
                <a:solidFill>
                  <a:prstClr val="black"/>
                </a:solidFill>
              </a:rPr>
              <a:t>고감도 우퍼가 있는 리본 트레블 혼으로 </a:t>
            </a:r>
            <a:r>
              <a:rPr lang="ko-KR" altLang="en-US" sz="1089" smtClean="0">
                <a:solidFill>
                  <a:prstClr val="black"/>
                </a:solidFill>
              </a:rPr>
              <a:t>구성된 </a:t>
            </a:r>
            <a:r>
              <a:rPr lang="en-US" altLang="ko-KR" sz="1089" dirty="0" smtClean="0">
                <a:solidFill>
                  <a:prstClr val="black"/>
                </a:solidFill>
              </a:rPr>
              <a:t/>
            </a:r>
            <a:br>
              <a:rPr lang="en-US" altLang="ko-KR" sz="1089" dirty="0" smtClean="0">
                <a:solidFill>
                  <a:prstClr val="black"/>
                </a:solidFill>
              </a:rPr>
            </a:br>
            <a:r>
              <a:rPr lang="en-US" altLang="ko-KR" sz="1089" dirty="0" smtClean="0">
                <a:solidFill>
                  <a:prstClr val="black"/>
                </a:solidFill>
              </a:rPr>
              <a:t>4</a:t>
            </a:r>
            <a:r>
              <a:rPr lang="en-US" altLang="ko-KR" sz="1089" dirty="0">
                <a:solidFill>
                  <a:prstClr val="black"/>
                </a:solidFill>
              </a:rPr>
              <a:t>” </a:t>
            </a:r>
            <a:r>
              <a:rPr lang="ko-KR" altLang="en-US" sz="1089" smtClean="0">
                <a:solidFill>
                  <a:prstClr val="black"/>
                </a:solidFill>
              </a:rPr>
              <a:t>컴팩트 </a:t>
            </a:r>
            <a:r>
              <a:rPr lang="ko-KR" altLang="en-US" sz="1089">
                <a:solidFill>
                  <a:prstClr val="black"/>
                </a:solidFill>
              </a:rPr>
              <a:t>라인 어레이 </a:t>
            </a:r>
            <a:r>
              <a:rPr lang="ko-KR" altLang="en-US" sz="1089" smtClean="0">
                <a:solidFill>
                  <a:prstClr val="black"/>
                </a:solidFill>
              </a:rPr>
              <a:t>스피커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Wall Bracket</a:t>
            </a:r>
            <a:r>
              <a:rPr lang="ko-KR" altLang="en-US" sz="1089">
                <a:solidFill>
                  <a:prstClr val="black"/>
                </a:solidFill>
              </a:rPr>
              <a:t>을 통해 리깅 가능하며</a:t>
            </a:r>
            <a:r>
              <a:rPr lang="en-US" altLang="ko-KR" sz="1089" dirty="0" smtClean="0">
                <a:solidFill>
                  <a:prstClr val="black"/>
                </a:solidFill>
              </a:rPr>
              <a:t>, </a:t>
            </a:r>
            <a:r>
              <a:rPr lang="ko-KR" altLang="en-US" sz="1089" smtClean="0">
                <a:solidFill>
                  <a:prstClr val="black"/>
                </a:solidFill>
              </a:rPr>
              <a:t>리깅포인트를 </a:t>
            </a:r>
            <a:r>
              <a:rPr lang="ko-KR" altLang="en-US" sz="1089">
                <a:solidFill>
                  <a:prstClr val="black"/>
                </a:solidFill>
              </a:rPr>
              <a:t>통해 </a:t>
            </a:r>
            <a:r>
              <a:rPr lang="ko-KR" altLang="en-US" sz="1089" smtClean="0">
                <a:solidFill>
                  <a:prstClr val="black"/>
                </a:solidFill>
              </a:rPr>
              <a:t>각도조절이 가능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CPA104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575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Professional Line Array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46721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Compact Line Array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86688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784509"/>
              </p:ext>
            </p:extLst>
          </p:nvPr>
        </p:nvGraphicFramePr>
        <p:xfrm>
          <a:off x="481428" y="5145376"/>
          <a:ext cx="5868248" cy="3791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41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100W RMS, 400W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99dB</a:t>
                      </a:r>
                    </a:p>
                  </a:txBody>
                  <a:tcPr marL="142875" marR="9525" marT="9525" marB="0" anchor="ctr"/>
                </a:tc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95Hz-20kHz</a:t>
                      </a:r>
                    </a:p>
                  </a:txBody>
                  <a:tcPr marL="142875" marR="9525" marT="9525" marB="0" anchor="ctr"/>
                </a:tc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 ohms</a:t>
                      </a:r>
                    </a:p>
                  </a:txBody>
                  <a:tcPr marL="142875" marR="9525" marT="9525" marB="0" anchor="ctr"/>
                </a:tc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92dB Continuous, </a:t>
                      </a:r>
                      <a:b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98dB Peak</a:t>
                      </a:r>
                    </a:p>
                  </a:txBody>
                  <a:tcPr marL="142875" marR="9525" marT="9525" marB="0" anchor="ctr"/>
                </a:tc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4"(100mm) / 1" voice coil</a:t>
                      </a:r>
                    </a:p>
                  </a:txBody>
                  <a:tcPr marL="142875" marR="9525" marT="9525" marB="0" anchor="ctr"/>
                </a:tc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Drive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 x 0.5" voice coil</a:t>
                      </a:r>
                    </a:p>
                  </a:txBody>
                  <a:tcPr marL="142875" marR="9525" marT="9525" marB="0" anchor="ctr"/>
                </a:tc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Coverage (H x V)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110° x 20°</a:t>
                      </a:r>
                    </a:p>
                  </a:txBody>
                  <a:tcPr marL="142875" marR="9525" marT="9525" marB="0" anchor="ctr"/>
                </a:tc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1/4" TRS, Series:1x 1/4" TRS</a:t>
                      </a:r>
                    </a:p>
                  </a:txBody>
                  <a:tcPr marL="142875" marR="9525" marT="9525" marB="0" anchor="ctr"/>
                </a:tc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126 x 136 x 136mm</a:t>
                      </a:r>
                    </a:p>
                  </a:txBody>
                  <a:tcPr marL="142875" marR="9525" marT="9525" marB="0" anchor="ctr"/>
                </a:tc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1.45kg</a:t>
                      </a:r>
                    </a:p>
                  </a:txBody>
                  <a:tcPr marL="142875" marR="9525" marT="9525" marB="0" anchor="ctr"/>
                </a:tc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234" y="1269316"/>
            <a:ext cx="2647950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839</TotalTime>
  <Words>128</Words>
  <Application>Microsoft Office PowerPoint</Application>
  <PresentationFormat>A4 용지(210x297mm)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112</cp:revision>
  <cp:lastPrinted>2020-11-13T07:15:08Z</cp:lastPrinted>
  <dcterms:created xsi:type="dcterms:W3CDTF">2020-09-29T01:50:16Z</dcterms:created>
  <dcterms:modified xsi:type="dcterms:W3CDTF">2021-02-02T04:21:12Z</dcterms:modified>
</cp:coreProperties>
</file>