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CPA12SA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834845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82500" lnSpcReduction="100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Mini Active Line Array Subwoofer Speaker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35270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Mini Active Line Array Subwoofer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5017889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310881"/>
              </p:ext>
            </p:extLst>
          </p:nvPr>
        </p:nvGraphicFramePr>
        <p:xfrm>
          <a:off x="494876" y="5292449"/>
          <a:ext cx="5868248" cy="36484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0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45Hz-500Hz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Sensitivity(1W@1m)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101dB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Nominal Impedance: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8Ω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Power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400W AES, 1600Wpeak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LF Driver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1×12</a:t>
                      </a:r>
                      <a:r>
                        <a:rPr lang="ko-KR" alt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＂</a:t>
                      </a: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(300mm)/3</a:t>
                      </a:r>
                      <a:r>
                        <a:rPr lang="ko-KR" alt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＂</a:t>
                      </a: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voice coil LF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Maximum SPL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122dB continuous, 128dB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Connectors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XLR IN/LINK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60377116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 Weight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21kg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00907534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Dimensions(W x D x 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430mm×480mm×450mm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4060244444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Amplifier Circuity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Class D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2464571336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Amplfier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Power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600W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635211922"/>
                  </a:ext>
                </a:extLst>
              </a:tr>
              <a:tr h="5167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Protection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DC protection, short circuit protection, overheat protection, input/output overload protection, soft startup protection, overvoltage protection, undervoltage protection.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3349436582"/>
                  </a:ext>
                </a:extLst>
              </a:tr>
              <a:tr h="233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DSP Processor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96KHz signal sampling frequency, 24 bit precision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994931463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46953" y="4085713"/>
            <a:ext cx="569877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• 12</a:t>
            </a:r>
            <a:r>
              <a:rPr lang="ko-KR" altLang="en-US" sz="1100" dirty="0">
                <a:latin typeface="+mn-ea"/>
              </a:rPr>
              <a:t>＂ </a:t>
            </a:r>
            <a:r>
              <a:rPr lang="en-US" altLang="ko-KR" sz="1100" dirty="0">
                <a:latin typeface="+mn-ea"/>
              </a:rPr>
              <a:t>Mini DSP-Controlled Active Line Array Subwoofer</a:t>
            </a: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단일 </a:t>
            </a:r>
            <a:r>
              <a:rPr lang="en-US" altLang="ko-KR" sz="1100" dirty="0">
                <a:latin typeface="+mn-ea"/>
              </a:rPr>
              <a:t>12</a:t>
            </a:r>
            <a:r>
              <a:rPr lang="ko-KR" altLang="en-US" sz="1100" dirty="0">
                <a:latin typeface="+mn-ea"/>
              </a:rPr>
              <a:t>인치 액티브 </a:t>
            </a:r>
            <a:r>
              <a:rPr lang="ko-KR" altLang="en-US" sz="1100" dirty="0" err="1">
                <a:latin typeface="+mn-ea"/>
              </a:rPr>
              <a:t>서브우퍼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75mm </a:t>
            </a:r>
            <a:r>
              <a:rPr lang="ko-KR" altLang="en-US" sz="1100" dirty="0">
                <a:latin typeface="+mn-ea"/>
              </a:rPr>
              <a:t>보이스 코일 탑재</a:t>
            </a: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•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noto"/>
              </a:rPr>
              <a:t> 효율 파워 앰프 모듈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(DSP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noto"/>
              </a:rPr>
              <a:t>포함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)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noto"/>
              </a:rPr>
              <a:t>을 채용하여 강력한 출력 전력 </a:t>
            </a:r>
            <a:endParaRPr lang="en-US" altLang="ko-KR" sz="1100" b="0" i="0" dirty="0">
              <a:solidFill>
                <a:srgbClr val="000000"/>
              </a:solidFill>
              <a:effectLst/>
              <a:latin typeface="noto"/>
            </a:endParaRPr>
          </a:p>
          <a:p>
            <a:r>
              <a:rPr lang="en-US" altLang="ko-KR" sz="1100" dirty="0">
                <a:latin typeface="+mn-ea"/>
              </a:rPr>
              <a:t>•</a:t>
            </a:r>
            <a:r>
              <a:rPr lang="en-US" altLang="ko-KR" sz="1100" dirty="0">
                <a:solidFill>
                  <a:srgbClr val="000000"/>
                </a:solidFill>
                <a:latin typeface="noto"/>
              </a:rPr>
              <a:t> CPA205</a:t>
            </a:r>
            <a:r>
              <a:rPr lang="ko-KR" altLang="en-US" sz="1100" dirty="0">
                <a:solidFill>
                  <a:srgbClr val="000000"/>
                </a:solidFill>
                <a:latin typeface="noto"/>
              </a:rPr>
              <a:t>와 매치하여 사용</a:t>
            </a:r>
            <a:endParaRPr lang="en-US" altLang="ko-KR" sz="1100" b="0" i="0" dirty="0">
              <a:solidFill>
                <a:srgbClr val="000000"/>
              </a:solidFill>
              <a:effectLst/>
              <a:latin typeface="noto"/>
            </a:endParaRPr>
          </a:p>
          <a:p>
            <a:endParaRPr lang="ko-KR" altLang="en-US" sz="1100" dirty="0"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59" y="1789539"/>
            <a:ext cx="2148622" cy="212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</TotalTime>
  <Words>180</Words>
  <Application>Microsoft Office PowerPoint</Application>
  <PresentationFormat>A4 용지(210x297mm)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noto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111</cp:revision>
  <cp:lastPrinted>2020-11-13T07:15:08Z</cp:lastPrinted>
  <dcterms:created xsi:type="dcterms:W3CDTF">2020-09-29T01:50:16Z</dcterms:created>
  <dcterms:modified xsi:type="dcterms:W3CDTF">2023-10-18T06:51:25Z</dcterms:modified>
</cp:coreProperties>
</file>