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CPA205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667198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336697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00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Mini Passive Line Array Speaker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269888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Mini Passive Line Array Speaker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79" y="4953000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3396343" y="9231603"/>
            <a:ext cx="2331683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경기도 성남시 분당구 판교로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723(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분당테크노파크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) B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동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604-2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호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 </a:t>
            </a:r>
          </a:p>
          <a:p>
            <a:pPr algn="r"/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 : 031-709-1061 / FAX : 031-709-1062</a:t>
            </a:r>
          </a:p>
          <a:p>
            <a:pPr algn="r"/>
            <a:endParaRPr lang="en-US" altLang="ko-KR" sz="907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888751"/>
              </p:ext>
            </p:extLst>
          </p:nvPr>
        </p:nvGraphicFramePr>
        <p:xfrm>
          <a:off x="494876" y="5242831"/>
          <a:ext cx="5868248" cy="33792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5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818"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 Response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85Hz-20KHz 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5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Sensitivity(1W@1m)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100dB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9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Nominal Impedance: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8Ω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8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Rated Power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200W AES,800Wpeak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8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LF Driver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2×5</a:t>
                      </a:r>
                      <a:r>
                        <a:rPr lang="ko-KR" altLang="en-US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＂</a:t>
                      </a:r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(125mm)/1.3</a:t>
                      </a:r>
                      <a:r>
                        <a:rPr lang="ko-KR" altLang="en-US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＂</a:t>
                      </a:r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voice coil LF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8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HF Driver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1×1＂(25mm)/1＂voice coil HF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8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Dispersion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100°×15°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8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Maximum SPL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121dB continuous,127dB peak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8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Driver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2*4.75'' woofer,2''VC,NEO/ 6*1.75'‘ full range line array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8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Input Connectors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2×Speakon NL4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18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Net Weight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8kg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60377116"/>
                  </a:ext>
                </a:extLst>
              </a:tr>
              <a:tr h="2518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Dimensions(W x D x H)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435mm X 335mm X 161mm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100907534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8E2B71-CB76-400D-8D9F-63C6828D2802}"/>
              </a:ext>
            </a:extLst>
          </p:cNvPr>
          <p:cNvSpPr txBox="1"/>
          <p:nvPr/>
        </p:nvSpPr>
        <p:spPr>
          <a:xfrm>
            <a:off x="546954" y="3962960"/>
            <a:ext cx="657506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+mn-ea"/>
              </a:rPr>
              <a:t>• 5” 2-way Mini Passive Line Array speaker</a:t>
            </a:r>
          </a:p>
          <a:p>
            <a:r>
              <a:rPr lang="en-US" altLang="ko-KR" sz="1100" dirty="0">
                <a:latin typeface="+mn-ea"/>
              </a:rPr>
              <a:t>• 25mm </a:t>
            </a:r>
            <a:r>
              <a:rPr lang="ko-KR" altLang="en-US" sz="1100" dirty="0">
                <a:latin typeface="+mn-ea"/>
              </a:rPr>
              <a:t>고온 저항성 보이스 코일 트위터와 </a:t>
            </a:r>
            <a:r>
              <a:rPr lang="en-US" altLang="ko-KR" sz="1100" dirty="0" smtClean="0">
                <a:latin typeface="+mn-ea"/>
              </a:rPr>
              <a:t>5”x2 </a:t>
            </a:r>
            <a:r>
              <a:rPr lang="ko-KR" altLang="en-US" sz="1100" dirty="0" smtClean="0">
                <a:latin typeface="+mn-ea"/>
              </a:rPr>
              <a:t>고감도</a:t>
            </a:r>
            <a:r>
              <a:rPr lang="en-US" altLang="ko-KR" sz="1100" dirty="0">
                <a:latin typeface="+mn-ea"/>
              </a:rPr>
              <a:t>(</a:t>
            </a:r>
            <a:r>
              <a:rPr lang="ko-KR" altLang="en-US" sz="1100" dirty="0">
                <a:latin typeface="+mn-ea"/>
              </a:rPr>
              <a:t>고온 저항성 </a:t>
            </a:r>
            <a:r>
              <a:rPr lang="ko-KR" altLang="en-US" sz="1100" dirty="0" smtClean="0">
                <a:latin typeface="+mn-ea"/>
              </a:rPr>
              <a:t>보이스</a:t>
            </a:r>
            <a:r>
              <a:rPr lang="en-US" altLang="ko-KR" sz="1100" dirty="0" smtClean="0">
                <a:latin typeface="+mn-ea"/>
              </a:rPr>
              <a:t> </a:t>
            </a:r>
            <a:r>
              <a:rPr lang="ko-KR" altLang="en-US" sz="1100" dirty="0">
                <a:latin typeface="+mn-ea"/>
              </a:rPr>
              <a:t>코일</a:t>
            </a:r>
            <a:r>
              <a:rPr lang="en-US" altLang="ko-KR" sz="1100" dirty="0">
                <a:latin typeface="+mn-ea"/>
              </a:rPr>
              <a:t>) </a:t>
            </a:r>
            <a:r>
              <a:rPr lang="ko-KR" altLang="en-US" sz="1100" dirty="0" err="1" smtClean="0">
                <a:latin typeface="+mn-ea"/>
              </a:rPr>
              <a:t>우퍼</a:t>
            </a:r>
            <a:r>
              <a:rPr lang="ko-KR" altLang="en-US" sz="1100" dirty="0" smtClean="0">
                <a:latin typeface="+mn-ea"/>
              </a:rPr>
              <a:t> </a:t>
            </a:r>
            <a:r>
              <a:rPr lang="ko-KR" altLang="en-US" sz="1100" dirty="0">
                <a:latin typeface="+mn-ea"/>
              </a:rPr>
              <a:t>구성</a:t>
            </a:r>
            <a:endParaRPr lang="en-US" altLang="ko-KR" sz="1100" dirty="0">
              <a:latin typeface="+mn-ea"/>
            </a:endParaRPr>
          </a:p>
          <a:p>
            <a:r>
              <a:rPr lang="en-US" altLang="ko-KR" sz="1100" dirty="0">
                <a:latin typeface="+mn-ea"/>
              </a:rPr>
              <a:t>• ABS </a:t>
            </a:r>
            <a:r>
              <a:rPr lang="ko-KR" altLang="en-US" sz="1100" dirty="0" err="1">
                <a:latin typeface="+mn-ea"/>
              </a:rPr>
              <a:t>인클로저</a:t>
            </a:r>
            <a:endParaRPr lang="en-US" altLang="ko-KR" sz="1100" dirty="0">
              <a:latin typeface="+mn-ea"/>
            </a:endParaRPr>
          </a:p>
          <a:p>
            <a:r>
              <a:rPr lang="en-US" altLang="ko-KR" sz="1100" dirty="0">
                <a:latin typeface="+mn-ea"/>
              </a:rPr>
              <a:t>• </a:t>
            </a:r>
            <a:r>
              <a:rPr lang="ko-KR" altLang="en-US" sz="1100" dirty="0">
                <a:latin typeface="+mn-ea"/>
              </a:rPr>
              <a:t>다기능홀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공연예술센터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강당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회의실에 </a:t>
            </a:r>
            <a:r>
              <a:rPr lang="ko-KR" altLang="en-US" sz="1100" dirty="0" smtClean="0">
                <a:latin typeface="+mn-ea"/>
              </a:rPr>
              <a:t>적용가능</a:t>
            </a:r>
            <a:endParaRPr lang="en-US" altLang="ko-KR" sz="1100" dirty="0">
              <a:latin typeface="+mn-ea"/>
            </a:endParaRPr>
          </a:p>
          <a:p>
            <a:endParaRPr lang="ko-KR" altLang="en-US" sz="14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222" y="2024928"/>
            <a:ext cx="2956242" cy="160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911</TotalTime>
  <Words>144</Words>
  <Application>Microsoft Office PowerPoint</Application>
  <PresentationFormat>A4 용지(210x297mm)</PresentationFormat>
  <Paragraphs>37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DeskTop</cp:lastModifiedBy>
  <cp:revision>104</cp:revision>
  <cp:lastPrinted>2020-11-13T07:15:08Z</cp:lastPrinted>
  <dcterms:created xsi:type="dcterms:W3CDTF">2020-09-29T01:50:16Z</dcterms:created>
  <dcterms:modified xsi:type="dcterms:W3CDTF">2023-10-17T05:11:38Z</dcterms:modified>
</cp:coreProperties>
</file>