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5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81426" y="4220290"/>
            <a:ext cx="5949036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75mm </a:t>
            </a:r>
            <a:r>
              <a:rPr lang="ko-KR" altLang="en-US" sz="1089" dirty="0">
                <a:solidFill>
                  <a:prstClr val="black"/>
                </a:solidFill>
              </a:rPr>
              <a:t>보이스 코일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 smtClean="0">
                <a:solidFill>
                  <a:prstClr val="black"/>
                </a:solidFill>
              </a:rPr>
              <a:t>하이 </a:t>
            </a:r>
            <a:r>
              <a:rPr lang="ko-KR" altLang="en-US" sz="1089" dirty="0">
                <a:solidFill>
                  <a:prstClr val="black"/>
                </a:solidFill>
              </a:rPr>
              <a:t>다이내믹 </a:t>
            </a:r>
            <a:r>
              <a:rPr lang="en-US" altLang="ko-KR" sz="1089" dirty="0">
                <a:solidFill>
                  <a:prstClr val="black"/>
                </a:solidFill>
              </a:rPr>
              <a:t>12 </a:t>
            </a:r>
            <a:r>
              <a:rPr lang="ko-KR" altLang="en-US" sz="1089" dirty="0">
                <a:solidFill>
                  <a:prstClr val="black"/>
                </a:solidFill>
              </a:rPr>
              <a:t>인치 </a:t>
            </a:r>
            <a:r>
              <a:rPr lang="ko-KR" altLang="en-US" sz="1089" dirty="0" err="1">
                <a:solidFill>
                  <a:prstClr val="black"/>
                </a:solidFill>
              </a:rPr>
              <a:t>우퍼를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ko-KR" altLang="en-US" sz="1089" dirty="0" smtClean="0">
                <a:solidFill>
                  <a:prstClr val="black"/>
                </a:solidFill>
              </a:rPr>
              <a:t>사용하는 </a:t>
            </a:r>
            <a:r>
              <a:rPr lang="ko-KR" altLang="en-US" sz="1089" dirty="0">
                <a:solidFill>
                  <a:prstClr val="black"/>
                </a:solidFill>
              </a:rPr>
              <a:t>서브 </a:t>
            </a:r>
            <a:r>
              <a:rPr lang="ko-KR" altLang="en-US" sz="1089" dirty="0" err="1" smtClean="0">
                <a:solidFill>
                  <a:prstClr val="black"/>
                </a:solidFill>
              </a:rPr>
              <a:t>우퍼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단독으로 </a:t>
            </a:r>
            <a:r>
              <a:rPr lang="ko-KR" altLang="en-US" sz="1089" dirty="0" err="1">
                <a:solidFill>
                  <a:prstClr val="black"/>
                </a:solidFill>
              </a:rPr>
              <a:t>스택가능하며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en-US" altLang="ko-KR" sz="1089" dirty="0" smtClean="0">
                <a:solidFill>
                  <a:prstClr val="black"/>
                </a:solidFill>
              </a:rPr>
              <a:t>CPA104, CPA203</a:t>
            </a:r>
            <a:r>
              <a:rPr lang="ko-KR" altLang="en-US" sz="1089" dirty="0" smtClean="0">
                <a:solidFill>
                  <a:prstClr val="black"/>
                </a:solidFill>
              </a:rPr>
              <a:t>과 </a:t>
            </a:r>
            <a:r>
              <a:rPr lang="ko-KR" altLang="en-US" sz="1089" dirty="0">
                <a:solidFill>
                  <a:prstClr val="black"/>
                </a:solidFill>
              </a:rPr>
              <a:t>결합하여 </a:t>
            </a:r>
            <a:r>
              <a:rPr lang="ko-KR" altLang="en-US" sz="1089" dirty="0" smtClean="0">
                <a:solidFill>
                  <a:prstClr val="black"/>
                </a:solidFill>
              </a:rPr>
              <a:t>스택 </a:t>
            </a:r>
            <a:r>
              <a:rPr lang="ko-KR" altLang="en-US" sz="1089" dirty="0">
                <a:solidFill>
                  <a:prstClr val="black"/>
                </a:solidFill>
              </a:rPr>
              <a:t>설치 </a:t>
            </a:r>
            <a:r>
              <a:rPr lang="ko-KR" altLang="en-US" sz="1089" dirty="0" smtClean="0">
                <a:solidFill>
                  <a:prstClr val="black"/>
                </a:solidFill>
              </a:rPr>
              <a:t>가능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CPA412B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985073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Professional Line Array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333168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Compact Line Array Subwoofer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866886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863099"/>
              </p:ext>
            </p:extLst>
          </p:nvPr>
        </p:nvGraphicFramePr>
        <p:xfrm>
          <a:off x="481428" y="5145376"/>
          <a:ext cx="5868248" cy="375070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626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5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Rated Power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400W RMS, 1600W Peak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5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Sensitivity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101dB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5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45Hz-500Hz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5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Impedance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 ohms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3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 SPL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122dB Continuous, </a:t>
                      </a:r>
                      <a:b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</a:b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128dB Peak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5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 x 12"(300mm) / 3" voice coil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5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Connectors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 x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Speakon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NL4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51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350 x 500 x 542mm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51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18.5kg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pic>
        <p:nvPicPr>
          <p:cNvPr id="27" name="그림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184" y="1590299"/>
            <a:ext cx="2693332" cy="269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859</TotalTime>
  <Words>100</Words>
  <Application>Microsoft Office PowerPoint</Application>
  <PresentationFormat>A4 용지(210x297mm)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DeskTop</cp:lastModifiedBy>
  <cp:revision>114</cp:revision>
  <cp:lastPrinted>2020-11-13T07:15:08Z</cp:lastPrinted>
  <dcterms:created xsi:type="dcterms:W3CDTF">2020-09-29T01:50:16Z</dcterms:created>
  <dcterms:modified xsi:type="dcterms:W3CDTF">2023-04-25T02:59:50Z</dcterms:modified>
</cp:coreProperties>
</file>