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20064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10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250W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1000W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8484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45685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50Hz-20KHz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 W AES with 1000W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10"(250mm)/2"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 "(25mm)/1"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117dB continuous, 123dB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Speakon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310 x 310 x 490mm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13.7kg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36175"/>
            <a:ext cx="1182232" cy="19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137</Words>
  <Application>Microsoft Office PowerPoint</Application>
  <PresentationFormat>A4 용지(210x297mm)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105</cp:revision>
  <cp:lastPrinted>2020-11-13T07:15:08Z</cp:lastPrinted>
  <dcterms:created xsi:type="dcterms:W3CDTF">2020-09-29T01:50:16Z</dcterms:created>
  <dcterms:modified xsi:type="dcterms:W3CDTF">2024-05-09T03:12:42Z</dcterms:modified>
</cp:coreProperties>
</file>