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20064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200W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800W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8484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45894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50Hz-20KHz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94dB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W AES with 800W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 x 8"(200mm)/1.5"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 x 1 "(25mm)/1"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114dB continuous, 120dB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 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253 x 253 x 433mm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10.5kg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221" y="1880961"/>
            <a:ext cx="985028" cy="17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137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103</cp:revision>
  <cp:lastPrinted>2020-11-13T07:15:08Z</cp:lastPrinted>
  <dcterms:created xsi:type="dcterms:W3CDTF">2020-09-29T01:50:16Z</dcterms:created>
  <dcterms:modified xsi:type="dcterms:W3CDTF">2024-04-23T03:28:45Z</dcterms:modified>
</cp:coreProperties>
</file>