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789996"/>
            <a:ext cx="5729369" cy="18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완벽한 볼륨을 위해 설계되었으며</a:t>
            </a:r>
            <a:r>
              <a:rPr lang="en-US" altLang="ko-KR" sz="1100" dirty="0"/>
              <a:t>, </a:t>
            </a:r>
            <a:r>
              <a:rPr lang="ko-KR" altLang="en-US" sz="1100"/>
              <a:t>왜곡이 없는 저주파에 대해 세밀하게 튜닝되었으며</a:t>
            </a:r>
            <a:r>
              <a:rPr lang="en-US" altLang="ko-KR" sz="1100" dirty="0"/>
              <a:t>, </a:t>
            </a:r>
            <a:r>
              <a:rPr lang="ko-KR" altLang="en-US" sz="1100"/>
              <a:t>내부 브레이싱 및 감쇠되어 내부 스탠드 </a:t>
            </a:r>
            <a:r>
              <a:rPr lang="ko-KR" altLang="en-US" sz="1100"/>
              <a:t>파동 </a:t>
            </a:r>
            <a:r>
              <a:rPr lang="ko-KR" altLang="en-US" sz="1100" smtClean="0"/>
              <a:t>제거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Polk </a:t>
            </a:r>
            <a:r>
              <a:rPr lang="ko-KR" altLang="en-US" sz="1100"/>
              <a:t>지능형 증폭기는 우수한 음향을 내고</a:t>
            </a:r>
            <a:r>
              <a:rPr lang="en-US" altLang="ko-KR" sz="1100" dirty="0"/>
              <a:t>, </a:t>
            </a:r>
            <a:r>
              <a:rPr lang="ko-KR" altLang="en-US" sz="1100"/>
              <a:t>전력을 보다 효율적으로 사용하며</a:t>
            </a:r>
            <a:r>
              <a:rPr lang="en-US" altLang="ko-KR" sz="1100" dirty="0"/>
              <a:t>, </a:t>
            </a:r>
            <a:r>
              <a:rPr lang="ko-KR" altLang="en-US" sz="1100"/>
              <a:t>더 적은 전력으로 </a:t>
            </a:r>
            <a:r>
              <a:rPr lang="ko-KR" altLang="en-US" sz="1100"/>
              <a:t>구동 </a:t>
            </a:r>
            <a:r>
              <a:rPr lang="ko-KR" altLang="en-US" sz="1100" smtClean="0"/>
              <a:t>가능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Feed </a:t>
            </a:r>
            <a:r>
              <a:rPr lang="en-US" altLang="ko-KR" sz="1100" dirty="0"/>
              <a:t>forward </a:t>
            </a:r>
            <a:r>
              <a:rPr lang="ko-KR" altLang="en-US" sz="1100"/>
              <a:t>왜곡 억제 기술을 통해 과도한 왜곡이나 손상의 위험 없이 성능 한계를 정상보다 훨씬 높게 </a:t>
            </a:r>
            <a:r>
              <a:rPr lang="ko-KR" altLang="en-US" sz="1100"/>
              <a:t>설정가능 </a:t>
            </a:r>
            <a:endParaRPr lang="ko-KR" altLang="en-US" sz="1100" dirty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Polk</a:t>
            </a:r>
            <a:r>
              <a:rPr lang="ko-KR" altLang="en-US" sz="1100"/>
              <a:t>의 독점적인 </a:t>
            </a:r>
            <a:r>
              <a:rPr lang="en-US" altLang="ko-KR" sz="1100" dirty="0"/>
              <a:t>PRO™ </a:t>
            </a:r>
            <a:r>
              <a:rPr lang="ko-KR" altLang="en-US" sz="1100"/>
              <a:t>기술 프로그램이 최적의 베이스 및 블렌딩 세팅으로 구성 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포함된 원격 컨트롤러로 간편하게 설정 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DSW PRO 550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78529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Subwoofer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73316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Subwoofer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sp>
        <p:nvSpPr>
          <p:cNvPr id="16" name="제목 1"/>
          <p:cNvSpPr txBox="1">
            <a:spLocks/>
          </p:cNvSpPr>
          <p:nvPr/>
        </p:nvSpPr>
        <p:spPr>
          <a:xfrm>
            <a:off x="430481" y="562784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46061"/>
              </p:ext>
            </p:extLst>
          </p:nvPr>
        </p:nvGraphicFramePr>
        <p:xfrm>
          <a:off x="610373" y="5919789"/>
          <a:ext cx="5868248" cy="30609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3312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23Hz-160Hz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Lower and Upper -3dB Limits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30 Hz → 125 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Enclosure Type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Downward firing slot port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485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10" (25.4 cm) d (Round) Dynamic Balance polymer composite cone driver - Subwoofer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Peak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400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Continuous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200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Amplifier Class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Class D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WxHxD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38.1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40.96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39.37cm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937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18.6kg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395" y="1674394"/>
            <a:ext cx="2041209" cy="165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1601</TotalTime>
  <Words>151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158</cp:revision>
  <cp:lastPrinted>2020-11-13T07:15:08Z</cp:lastPrinted>
  <dcterms:created xsi:type="dcterms:W3CDTF">2020-09-29T01:50:16Z</dcterms:created>
  <dcterms:modified xsi:type="dcterms:W3CDTF">2021-02-15T06:38:32Z</dcterms:modified>
</cp:coreProperties>
</file>