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80mW@16oh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97D80FF-48A3-4F86-A623-86AE429B3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032" y="642516"/>
            <a:ext cx="2977779" cy="52938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7540" y="3182022"/>
            <a:ext cx="372046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컴팩트한</a:t>
            </a:r>
            <a:r>
              <a:rPr lang="ko-KR" altLang="en-US" sz="1089" dirty="0">
                <a:solidFill>
                  <a:prstClr val="black"/>
                </a:solidFill>
              </a:rPr>
              <a:t> 사이즈의 착용감이 좋은 </a:t>
            </a:r>
            <a:r>
              <a:rPr lang="ko-KR" altLang="en-US" sz="1089" dirty="0" err="1">
                <a:solidFill>
                  <a:prstClr val="black"/>
                </a:solidFill>
              </a:rPr>
              <a:t>바디팩</a:t>
            </a:r>
            <a:endParaRPr lang="ko-KR" altLang="en-US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Stereo/Mono </a:t>
            </a:r>
            <a:r>
              <a:rPr lang="ko-KR" altLang="en-US" sz="1089" dirty="0">
                <a:solidFill>
                  <a:prstClr val="black"/>
                </a:solidFill>
              </a:rPr>
              <a:t>설정가능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디스플레이에서 채널 변경 및 확인 가능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주파수 대역 확인 가능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RF</a:t>
            </a:r>
            <a:r>
              <a:rPr lang="ko-KR" altLang="en-US" sz="1089" dirty="0">
                <a:solidFill>
                  <a:prstClr val="black"/>
                </a:solidFill>
              </a:rPr>
              <a:t>수신강도</a:t>
            </a:r>
            <a:r>
              <a:rPr lang="en-US" altLang="ko-KR" sz="1089" dirty="0">
                <a:solidFill>
                  <a:prstClr val="black"/>
                </a:solidFill>
              </a:rPr>
              <a:t>/ </a:t>
            </a:r>
            <a:r>
              <a:rPr lang="ko-KR" altLang="en-US" sz="1089" dirty="0">
                <a:solidFill>
                  <a:prstClr val="black"/>
                </a:solidFill>
              </a:rPr>
              <a:t>배터리 잔량 확인가능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1dB</a:t>
            </a:r>
            <a:r>
              <a:rPr lang="ko-KR" altLang="en-US" sz="1089" dirty="0">
                <a:solidFill>
                  <a:prstClr val="black"/>
                </a:solidFill>
              </a:rPr>
              <a:t>단위의 세밀한 볼륨 컨트롤 가능</a:t>
            </a:r>
            <a:r>
              <a:rPr lang="en-US" altLang="ko-KR" sz="1089" dirty="0">
                <a:solidFill>
                  <a:prstClr val="black"/>
                </a:solidFill>
              </a:rPr>
              <a:t>(-30dB ~ +10dB)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고퀄리티의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인이어</a:t>
            </a:r>
            <a:r>
              <a:rPr lang="ko-KR" altLang="en-US" sz="1089" dirty="0">
                <a:solidFill>
                  <a:prstClr val="black"/>
                </a:solidFill>
              </a:rPr>
              <a:t> 이어폰 포함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DW-901B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086593" y="2946805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>
                <a:solidFill>
                  <a:schemeClr val="bg1">
                    <a:lumMod val="65000"/>
                  </a:schemeClr>
                </a:solidFill>
              </a:rPr>
              <a:t>In Ear Monitoring System 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6836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Bodypack Receiver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44995" y="4765143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94814"/>
              </p:ext>
            </p:extLst>
          </p:nvPr>
        </p:nvGraphicFramePr>
        <p:xfrm>
          <a:off x="495942" y="5072964"/>
          <a:ext cx="5868248" cy="39286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2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 Ear System - Receiver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Receiving frequency 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925MHz-937.5MHz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Receiving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Superheterodyne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Image suppression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45dBm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RF sensitivity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when input is 10dBu, S/N ≥ 45dB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SQ adjustment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built-in setting parameters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Headphone output power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3"/>
                        </a:rPr>
                        <a:t>80mW@16ohm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0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level adjustment 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 levels adjustable, attenuation adjustment at every 1dB step.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 requirement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AA1.5 batteries x 2, it also support power bank to provide power.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Working current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3V 160mA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Battery life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≥7 hours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규격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77.5 x 63 x 19.5mm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66.8g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258F4F6-0A20-4747-96A1-DDFB5B7DC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493" y="3747886"/>
            <a:ext cx="1188117" cy="6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162</Words>
  <Application>Microsoft Office PowerPoint</Application>
  <PresentationFormat>A4 용지(210x297mm)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88</cp:revision>
  <cp:lastPrinted>2020-11-13T07:15:08Z</cp:lastPrinted>
  <dcterms:created xsi:type="dcterms:W3CDTF">2020-09-29T01:50:16Z</dcterms:created>
  <dcterms:modified xsi:type="dcterms:W3CDTF">2024-05-10T03:05:45Z</dcterms:modified>
</cp:coreProperties>
</file>