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643" y="1487125"/>
            <a:ext cx="2320753" cy="232075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4030"/>
            <a:ext cx="5868250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강화 </a:t>
            </a:r>
            <a:r>
              <a:rPr lang="ko-KR" altLang="en-US" sz="1089" dirty="0" err="1">
                <a:solidFill>
                  <a:prstClr val="black"/>
                </a:solidFill>
              </a:rPr>
              <a:t>스틸</a:t>
            </a:r>
            <a:r>
              <a:rPr lang="ko-KR" altLang="en-US" sz="1089" dirty="0">
                <a:solidFill>
                  <a:prstClr val="black"/>
                </a:solidFill>
              </a:rPr>
              <a:t> 바디로 뛰어난 내구성 및 안전 보호 설계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듀얼</a:t>
            </a:r>
            <a:r>
              <a:rPr lang="ko-KR" altLang="en-US" sz="1089" dirty="0">
                <a:solidFill>
                  <a:prstClr val="black"/>
                </a:solidFill>
              </a:rPr>
              <a:t> </a:t>
            </a:r>
            <a:r>
              <a:rPr lang="en-US" altLang="ko-KR" sz="1089" dirty="0">
                <a:solidFill>
                  <a:prstClr val="black"/>
                </a:solidFill>
              </a:rPr>
              <a:t>SMA </a:t>
            </a:r>
            <a:r>
              <a:rPr lang="ko-KR" altLang="en-US" sz="1089">
                <a:solidFill>
                  <a:prstClr val="black"/>
                </a:solidFill>
              </a:rPr>
              <a:t>안테나는 원거리에도 안정적인 </a:t>
            </a:r>
            <a:r>
              <a:rPr lang="en-US" altLang="ko-KR" sz="1089" dirty="0">
                <a:solidFill>
                  <a:prstClr val="black"/>
                </a:solidFill>
              </a:rPr>
              <a:t>RF </a:t>
            </a:r>
            <a:r>
              <a:rPr lang="ko-KR" altLang="en-US" sz="1089">
                <a:solidFill>
                  <a:prstClr val="black"/>
                </a:solidFill>
              </a:rPr>
              <a:t>수신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그룹</a:t>
            </a:r>
            <a:r>
              <a:rPr lang="en-US" altLang="ko-KR" sz="1089" dirty="0">
                <a:solidFill>
                  <a:prstClr val="black"/>
                </a:solidFill>
              </a:rPr>
              <a:t>, </a:t>
            </a:r>
            <a:r>
              <a:rPr lang="ko-KR" altLang="en-US" sz="1089">
                <a:solidFill>
                  <a:prstClr val="black"/>
                </a:solidFill>
              </a:rPr>
              <a:t>주파수 등 체크 가능한 </a:t>
            </a:r>
            <a:r>
              <a:rPr lang="en-US" altLang="ko-KR" sz="1089" dirty="0">
                <a:solidFill>
                  <a:prstClr val="black"/>
                </a:solidFill>
              </a:rPr>
              <a:t>LCD </a:t>
            </a:r>
            <a:r>
              <a:rPr lang="ko-KR" altLang="en-US" sz="1089">
                <a:solidFill>
                  <a:prstClr val="black"/>
                </a:solidFill>
              </a:rPr>
              <a:t>창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디지털 볼륨으로 세밀한 볼륨 조정</a:t>
            </a: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EA-901B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2881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>
                <a:solidFill>
                  <a:schemeClr val="bg1">
                    <a:lumMod val="65000"/>
                  </a:schemeClr>
                </a:solidFill>
              </a:rPr>
              <a:t>In Ear </a:t>
            </a:r>
            <a:r>
              <a:rPr lang="en-US" altLang="ko-KR" sz="1300" b="1" i="1">
                <a:solidFill>
                  <a:schemeClr val="bg1">
                    <a:lumMod val="65000"/>
                  </a:schemeClr>
                </a:solidFill>
              </a:rPr>
              <a:t>Monitoring </a:t>
            </a:r>
            <a:r>
              <a:rPr lang="en-US" altLang="ko-KR" sz="1300" b="1" i="1" smtClean="0">
                <a:solidFill>
                  <a:schemeClr val="bg1">
                    <a:lumMod val="65000"/>
                  </a:schemeClr>
                </a:solidFill>
              </a:rPr>
              <a:t>System 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68366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Bodypack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859396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91234"/>
              </p:ext>
            </p:extLst>
          </p:nvPr>
        </p:nvGraphicFramePr>
        <p:xfrm>
          <a:off x="481428" y="5137890"/>
          <a:ext cx="5868248" cy="38339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22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Oscillation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PLL loop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80-15KHz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Adjacent frequency rejection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generally ≥ 65 dB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Intermodulation suppression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generally ≥ 65 dB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Receiving sensitivity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≥ 95dBm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Display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LCD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Function display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channel, frequency, power</a:t>
                      </a:r>
                    </a:p>
                  </a:txBody>
                  <a:tcPr marL="142875" marR="9525" marT="9525" marB="0" anchor="ctr"/>
                </a:tc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Number of channels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single channel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Antenna selection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automatic selection system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Working current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180mA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전원 요구 사항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built in lithium battery or two No.5 batteries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 x 91 x 20mm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012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149g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127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86</cp:revision>
  <cp:lastPrinted>2020-11-13T07:15:08Z</cp:lastPrinted>
  <dcterms:created xsi:type="dcterms:W3CDTF">2020-09-29T01:50:16Z</dcterms:created>
  <dcterms:modified xsi:type="dcterms:W3CDTF">2021-02-02T02:57:32Z</dcterms:modified>
</cp:coreProperties>
</file>