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565" y="1221912"/>
            <a:ext cx="2922948" cy="292294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864030"/>
            <a:ext cx="586825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원거리에도 안정된 </a:t>
            </a:r>
            <a:r>
              <a:rPr lang="en-US" altLang="ko-KR" sz="1089" dirty="0">
                <a:solidFill>
                  <a:prstClr val="black"/>
                </a:solidFill>
              </a:rPr>
              <a:t>RF </a:t>
            </a:r>
            <a:r>
              <a:rPr lang="ko-KR" altLang="en-US" sz="1089">
                <a:solidFill>
                  <a:prstClr val="black"/>
                </a:solidFill>
              </a:rPr>
              <a:t>송신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IR </a:t>
            </a:r>
            <a:r>
              <a:rPr lang="ko-KR" altLang="en-US" sz="1089">
                <a:solidFill>
                  <a:prstClr val="black"/>
                </a:solidFill>
              </a:rPr>
              <a:t>싱크 기능으로 간편한 세팅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전문적이고 </a:t>
            </a:r>
            <a:r>
              <a:rPr lang="ko-KR" altLang="en-US" sz="1089" dirty="0" err="1">
                <a:solidFill>
                  <a:prstClr val="black"/>
                </a:solidFill>
              </a:rPr>
              <a:t>패셔너블한</a:t>
            </a:r>
            <a:r>
              <a:rPr lang="ko-KR" altLang="en-US" sz="1089" dirty="0">
                <a:solidFill>
                  <a:prstClr val="black"/>
                </a:solidFill>
              </a:rPr>
              <a:t> 디자인의 전면 패널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모니터 헤드폰 단자 및 아날로그 볼륨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감도 조절 가능</a:t>
            </a: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EA-901R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62881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In Ear Monitoring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3088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Wireless Transmitter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11625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706770"/>
              </p:ext>
            </p:extLst>
          </p:nvPr>
        </p:nvGraphicFramePr>
        <p:xfrm>
          <a:off x="481428" y="5394751"/>
          <a:ext cx="5868248" cy="35013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6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Oscillation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PLL phase locked frequency synthesis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Stability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≤ ±10ppm</a:t>
                      </a:r>
                    </a:p>
                  </a:txBody>
                  <a:tcPr marL="142875" marR="9525" marT="9525" marB="0" anchor="ctr"/>
                </a:tc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audio input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OdBv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output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30MW </a:t>
                      </a:r>
                    </a:p>
                  </a:txBody>
                  <a:tcPr marL="142875" marR="9525" marT="9525" marB="0" anchor="ctr"/>
                </a:tc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Harmonic radiation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- 50dBc</a:t>
                      </a:r>
                    </a:p>
                  </a:txBody>
                  <a:tcPr marL="142875" marR="9525" marT="9525" marB="0" anchor="ctr"/>
                </a:tc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Display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LCD</a:t>
                      </a:r>
                    </a:p>
                  </a:txBody>
                  <a:tcPr marL="142875" marR="9525" marT="9525" marB="0" anchor="ctr"/>
                </a:tc>
              </a:tr>
              <a:tr h="3798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Function display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Channel, frequency,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RF indication, AF indication</a:t>
                      </a:r>
                    </a:p>
                  </a:txBody>
                  <a:tcPr marL="142875" marR="9525" marT="9525" marB="0" anchor="ctr"/>
                </a:tc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balanced XLR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209 x 43 x 162mm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554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856g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</TotalTime>
  <Words>98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86</cp:revision>
  <cp:lastPrinted>2020-11-13T07:15:08Z</cp:lastPrinted>
  <dcterms:created xsi:type="dcterms:W3CDTF">2020-09-29T01:50:16Z</dcterms:created>
  <dcterms:modified xsi:type="dcterms:W3CDTF">2021-02-02T02:57:25Z</dcterms:modified>
</cp:coreProperties>
</file>