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4022179"/>
            <a:ext cx="5868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캡슐 타입의 </a:t>
            </a:r>
            <a:r>
              <a:rPr lang="ko-KR" altLang="en-US" sz="1089" dirty="0" err="1">
                <a:solidFill>
                  <a:prstClr val="black"/>
                </a:solidFill>
              </a:rPr>
              <a:t>헤드유닛은</a:t>
            </a:r>
            <a:r>
              <a:rPr lang="ko-KR" altLang="en-US" sz="1089" dirty="0">
                <a:solidFill>
                  <a:prstClr val="black"/>
                </a:solidFill>
              </a:rPr>
              <a:t> 신속하고 쉽게 교체 가능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</a:t>
            </a:r>
            <a:r>
              <a:rPr lang="en-US" altLang="ko-KR" sz="1089" dirty="0">
                <a:solidFill>
                  <a:prstClr val="black"/>
                </a:solidFill>
              </a:rPr>
              <a:t>Display</a:t>
            </a:r>
            <a:r>
              <a:rPr lang="ko-KR" altLang="en-US" sz="1089">
                <a:solidFill>
                  <a:prstClr val="black"/>
                </a:solidFill>
              </a:rPr>
              <a:t>는 배터리 잔량 체크 및 채널 확인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고품질 마이크 픽업은 보컬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스피치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교회 등 다양한 환경에서 수준 높은 퍼포먼스를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ED-900H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78696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30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1024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92448"/>
              </p:ext>
            </p:extLst>
          </p:nvPr>
        </p:nvGraphicFramePr>
        <p:xfrm>
          <a:off x="481428" y="5441890"/>
          <a:ext cx="5868248" cy="3454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42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Range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Mic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type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Dynamic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60Hz-18KHz (± 3dB)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최대 주파수 편차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</a:t>
                      </a:r>
                    </a:p>
                  </a:txBody>
                  <a:tcPr marL="142875" marR="9525" marT="9525" marB="0" anchor="ctr"/>
                </a:tc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Harmonic suppression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55dBc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two AA batteries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270 x 50mm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16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321g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5" y="1257791"/>
            <a:ext cx="29527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105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81</cp:revision>
  <cp:lastPrinted>2020-11-13T07:15:08Z</cp:lastPrinted>
  <dcterms:created xsi:type="dcterms:W3CDTF">2020-09-29T01:50:16Z</dcterms:created>
  <dcterms:modified xsi:type="dcterms:W3CDTF">2021-02-02T02:36:30Z</dcterms:modified>
</cp:coreProperties>
</file>