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81CD009-C682-47B4-BC9B-599CABF62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816" y="1215045"/>
            <a:ext cx="3075054" cy="307505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6220" y="4382611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IP44</a:t>
            </a:r>
            <a:r>
              <a:rPr lang="ko-KR" altLang="en-US" sz="1089" dirty="0">
                <a:solidFill>
                  <a:prstClr val="black"/>
                </a:solidFill>
              </a:rPr>
              <a:t>등급의 전천후 실내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실외 </a:t>
            </a:r>
            <a:r>
              <a:rPr lang="ko-KR" altLang="en-US" sz="1089" dirty="0" err="1">
                <a:solidFill>
                  <a:prstClr val="black"/>
                </a:solidFill>
              </a:rPr>
              <a:t>라우드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유닛의 선명하고 강력한 사운드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브라켓을 이용해 상하좌우 각도 조절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초소형 </a:t>
            </a:r>
            <a:r>
              <a:rPr lang="ko-KR" altLang="en-US" sz="1089" dirty="0" err="1">
                <a:solidFill>
                  <a:prstClr val="black"/>
                </a:solidFill>
              </a:rPr>
              <a:t>큐브타입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EDGE2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85273" y="4147394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Wall Mount Speaker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3015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Passive Wall Mount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85275" y="549233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502401"/>
              </p:ext>
            </p:extLst>
          </p:nvPr>
        </p:nvGraphicFramePr>
        <p:xfrm>
          <a:off x="536222" y="5770833"/>
          <a:ext cx="5868248" cy="2837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150Hz-22KHz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Sensitivity(1W@1m)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88dB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Nominal Impedance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8Ω</a:t>
                      </a:r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25W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SPL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102dB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26670384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Driver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2.5" excellent full range speaker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Engineering Plastics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89 x 101 x 89mm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440g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</TotalTime>
  <Words>95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104</cp:revision>
  <cp:lastPrinted>2020-11-13T07:15:08Z</cp:lastPrinted>
  <dcterms:created xsi:type="dcterms:W3CDTF">2020-09-29T01:50:16Z</dcterms:created>
  <dcterms:modified xsi:type="dcterms:W3CDTF">2023-10-13T02:51:30Z</dcterms:modified>
</cp:coreProperties>
</file>