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3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>
            <a:extLst>
              <a:ext uri="{FF2B5EF4-FFF2-40B4-BE49-F238E27FC236}">
                <a16:creationId xmlns:a16="http://schemas.microsoft.com/office/drawing/2014/main" id="{44828583-115B-4A78-9299-36FECF2B1F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5226" y="1088066"/>
            <a:ext cx="3627547" cy="362754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36222" y="4499812"/>
            <a:ext cx="5949036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IP44</a:t>
            </a:r>
            <a:r>
              <a:rPr lang="ko-KR" altLang="en-US" sz="1089" dirty="0">
                <a:solidFill>
                  <a:prstClr val="black"/>
                </a:solidFill>
              </a:rPr>
              <a:t>등급의 전천후 실내</a:t>
            </a:r>
            <a:r>
              <a:rPr lang="en-US" altLang="ko-KR" sz="1089" dirty="0">
                <a:solidFill>
                  <a:prstClr val="black"/>
                </a:solidFill>
              </a:rPr>
              <a:t>/</a:t>
            </a:r>
            <a:r>
              <a:rPr lang="ko-KR" altLang="en-US" sz="1089" dirty="0">
                <a:solidFill>
                  <a:prstClr val="black"/>
                </a:solidFill>
              </a:rPr>
              <a:t>실외 </a:t>
            </a:r>
            <a:r>
              <a:rPr lang="ko-KR" altLang="en-US" sz="1089" dirty="0" err="1">
                <a:solidFill>
                  <a:prstClr val="black"/>
                </a:solidFill>
              </a:rPr>
              <a:t>라우드</a:t>
            </a:r>
            <a:r>
              <a:rPr lang="ko-KR" altLang="en-US" sz="1089" dirty="0">
                <a:solidFill>
                  <a:prstClr val="black"/>
                </a:solidFill>
              </a:rPr>
              <a:t> 스피커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고품질 유닛의 선명하고 강력한 사운드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2.5</a:t>
            </a:r>
            <a:r>
              <a:rPr lang="ko-KR" altLang="en-US" sz="1089" dirty="0">
                <a:solidFill>
                  <a:prstClr val="black"/>
                </a:solidFill>
              </a:rPr>
              <a:t>인치 더블 드라이브 탑재</a:t>
            </a: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EDGE3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85273" y="4188687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Wall Mount Speaker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2430152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Passive Wall Mount 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85275" y="5533631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pPr algn="r"/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839948"/>
              </p:ext>
            </p:extLst>
          </p:nvPr>
        </p:nvGraphicFramePr>
        <p:xfrm>
          <a:off x="536222" y="5812126"/>
          <a:ext cx="5868248" cy="256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17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313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Frequency response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  120Hz-22KHz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1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Sensitivity(1W@1m)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88dB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2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Nominal Impedance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8Ω</a:t>
                      </a:r>
                      <a:endParaRPr lang="pl-PL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3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Rated Power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40W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3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Max SPL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105dB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266703847"/>
                  </a:ext>
                </a:extLst>
              </a:tr>
              <a:tr h="2723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Driver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2.5“*2 excellent full range speaker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23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Material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Engineering Plastics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2313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규격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WxDxH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209 x 109 x 89mm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932</TotalTime>
  <Words>90</Words>
  <Application>Microsoft Office PowerPoint</Application>
  <PresentationFormat>A4 용지(210x297mm)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user</cp:lastModifiedBy>
  <cp:revision>105</cp:revision>
  <cp:lastPrinted>2020-11-13T07:15:08Z</cp:lastPrinted>
  <dcterms:created xsi:type="dcterms:W3CDTF">2020-09-29T01:50:16Z</dcterms:created>
  <dcterms:modified xsi:type="dcterms:W3CDTF">2023-10-13T02:49:21Z</dcterms:modified>
</cp:coreProperties>
</file>