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44" y="1279798"/>
            <a:ext cx="2420340" cy="24203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64613"/>
            <a:ext cx="586825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각 </a:t>
            </a:r>
            <a:r>
              <a:rPr lang="ko-KR" altLang="en-US" sz="1089" dirty="0">
                <a:solidFill>
                  <a:prstClr val="black"/>
                </a:solidFill>
              </a:rPr>
              <a:t>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</a:t>
            </a:r>
            <a:r>
              <a:rPr lang="ko-KR" altLang="en-US" sz="1089" smtClean="0">
                <a:solidFill>
                  <a:prstClr val="black"/>
                </a:solidFill>
              </a:rPr>
              <a:t>기능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Key LOCK </a:t>
            </a:r>
            <a:r>
              <a:rPr lang="ko-KR" altLang="en-US" sz="1089" smtClean="0">
                <a:solidFill>
                  <a:prstClr val="black"/>
                </a:solidFill>
              </a:rPr>
              <a:t>기능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EW-901R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1CH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72498"/>
              </p:ext>
            </p:extLst>
          </p:nvPr>
        </p:nvGraphicFramePr>
        <p:xfrm>
          <a:off x="481428" y="5643470"/>
          <a:ext cx="5868248" cy="32526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418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</a:t>
                      </a:r>
                      <a:r>
                        <a:rPr lang="ko-KR" altLang="en-US" sz="11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  <a:endParaRPr lang="ko-KR" altLang="en-US"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-104</a:t>
                      </a: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±0.001%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±50KHz                            </a:t>
                      </a:r>
                    </a:p>
                  </a:txBody>
                  <a:tcPr marL="142875" marR="9525" marT="9525" marB="0" anchor="ctr"/>
                </a:tc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                        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＜0.5%@1KHz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900mA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210 x 44 x 158mm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440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910g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126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79</cp:revision>
  <cp:lastPrinted>2020-11-13T07:15:08Z</cp:lastPrinted>
  <dcterms:created xsi:type="dcterms:W3CDTF">2020-09-29T01:50:16Z</dcterms:created>
  <dcterms:modified xsi:type="dcterms:W3CDTF">2021-02-05T03:45:51Z</dcterms:modified>
</cp:coreProperties>
</file>