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858" y="330794"/>
            <a:ext cx="4354038" cy="435403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64613"/>
            <a:ext cx="5868250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900Mhz, 64</a:t>
            </a:r>
            <a:r>
              <a:rPr lang="ko-KR" altLang="en-US" sz="1089">
                <a:solidFill>
                  <a:prstClr val="black"/>
                </a:solidFill>
              </a:rPr>
              <a:t>채널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끊김 없는 </a:t>
            </a:r>
            <a:r>
              <a:rPr lang="ko-KR" altLang="en-US" sz="1089" dirty="0" err="1">
                <a:solidFill>
                  <a:prstClr val="black"/>
                </a:solidFill>
              </a:rPr>
              <a:t>다이버시티</a:t>
            </a:r>
            <a:r>
              <a:rPr lang="ko-KR" altLang="en-US" sz="1089" dirty="0">
                <a:solidFill>
                  <a:prstClr val="black"/>
                </a:solidFill>
              </a:rPr>
              <a:t> 수신 </a:t>
            </a:r>
            <a:r>
              <a:rPr lang="ko-KR" altLang="en-US" sz="1089" dirty="0" smtClean="0">
                <a:solidFill>
                  <a:prstClr val="black"/>
                </a:solidFill>
              </a:rPr>
              <a:t>시스템 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방해 전파 방지 기능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각 </a:t>
            </a:r>
            <a:r>
              <a:rPr lang="ko-KR" altLang="en-US" sz="1089" dirty="0">
                <a:solidFill>
                  <a:prstClr val="black"/>
                </a:solidFill>
              </a:rPr>
              <a:t>채널에는 주파수 </a:t>
            </a:r>
            <a:r>
              <a:rPr lang="ko-KR" altLang="en-US" sz="1089" dirty="0" err="1">
                <a:solidFill>
                  <a:prstClr val="black"/>
                </a:solidFill>
              </a:rPr>
              <a:t>채널링을</a:t>
            </a:r>
            <a:r>
              <a:rPr lang="ko-KR" altLang="en-US" sz="1089" dirty="0">
                <a:solidFill>
                  <a:prstClr val="black"/>
                </a:solidFill>
              </a:rPr>
              <a:t> 완전히 제거하기 위해 독립적인 </a:t>
            </a:r>
            <a:r>
              <a:rPr lang="en-US" altLang="ko-KR" sz="1089" dirty="0">
                <a:solidFill>
                  <a:prstClr val="black"/>
                </a:solidFill>
              </a:rPr>
              <a:t>ID </a:t>
            </a:r>
            <a:r>
              <a:rPr lang="ko-KR" altLang="en-US" sz="1089">
                <a:solidFill>
                  <a:prstClr val="black"/>
                </a:solidFill>
              </a:rPr>
              <a:t>코드가 제공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클린</a:t>
            </a:r>
            <a:r>
              <a:rPr lang="ko-KR" altLang="en-US" sz="1089" dirty="0">
                <a:solidFill>
                  <a:prstClr val="black"/>
                </a:solidFill>
              </a:rPr>
              <a:t> 자동 주파수 검색 기능을 통해 작업 환경에서 가장 깨끗한 주파수를 효과적으로 검색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IR </a:t>
            </a:r>
            <a:r>
              <a:rPr lang="ko-KR" altLang="en-US" sz="1089">
                <a:solidFill>
                  <a:prstClr val="black"/>
                </a:solidFill>
              </a:rPr>
              <a:t>버튼으로 편리한 송수신 </a:t>
            </a:r>
            <a:r>
              <a:rPr lang="ko-KR" altLang="en-US" sz="1089" smtClean="0">
                <a:solidFill>
                  <a:prstClr val="black"/>
                </a:solidFill>
              </a:rPr>
              <a:t>세팅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송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수신 거리 조절 </a:t>
            </a:r>
            <a:r>
              <a:rPr lang="ko-KR" altLang="en-US" sz="1089" smtClean="0">
                <a:solidFill>
                  <a:prstClr val="black"/>
                </a:solidFill>
              </a:rPr>
              <a:t>기능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Key LOCK </a:t>
            </a:r>
            <a:r>
              <a:rPr lang="ko-KR" altLang="en-US" sz="1089" smtClean="0">
                <a:solidFill>
                  <a:prstClr val="black"/>
                </a:solidFill>
              </a:rPr>
              <a:t>기능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EW-904R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2939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539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4CH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352240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523153"/>
              </p:ext>
            </p:extLst>
          </p:nvPr>
        </p:nvGraphicFramePr>
        <p:xfrm>
          <a:off x="481428" y="5643470"/>
          <a:ext cx="5868248" cy="32526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41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</a:t>
                      </a:r>
                      <a:r>
                        <a:rPr lang="ko-KR" altLang="en-US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  <a:endParaRPr lang="ko-KR" altLang="en-US" sz="1100" b="0" i="0" u="none" strike="noStrike" kern="120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수신감도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-104</a:t>
                      </a:r>
                    </a:p>
                  </a:txBody>
                  <a:tcPr marL="142875" marR="9525" marT="9525" marB="0" anchor="ctr"/>
                </a:tc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Stability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±0.001%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Max.Eviation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±50KHz                            </a:t>
                      </a:r>
                    </a:p>
                  </a:txBody>
                  <a:tcPr marL="142875" marR="9525" marT="9525" marB="0" anchor="ctr"/>
                </a:tc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Modulation Mode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FM                        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＜0.5%@1KHz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12V  900mA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480 x 44x 207mm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1.9kg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125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76</cp:revision>
  <cp:lastPrinted>2020-11-13T07:15:08Z</cp:lastPrinted>
  <dcterms:created xsi:type="dcterms:W3CDTF">2020-09-29T01:50:16Z</dcterms:created>
  <dcterms:modified xsi:type="dcterms:W3CDTF">2021-02-05T03:45:55Z</dcterms:modified>
</cp:coreProperties>
</file>