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FD-210A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376748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336697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Active Bluetooth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20060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Active Bluetooth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79" y="4888112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431884"/>
              </p:ext>
            </p:extLst>
          </p:nvPr>
        </p:nvGraphicFramePr>
        <p:xfrm>
          <a:off x="494876" y="5180600"/>
          <a:ext cx="5868248" cy="37976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1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Model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  FD-210A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7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Including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 x 10" active subwoofer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2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400W LF + 100W HF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60 Hz – 20 kHz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Input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fontAlgn="base" latinLnBrk="1"/>
                      <a:r>
                        <a:rPr lang="en-US" altLang="ko-KR" sz="110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2ch XLR &amp; 1/4" Combo Input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Output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1ch XLR Line Output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 SPL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121dB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Tweeter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1.34" Titanium compression driver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Amplifier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Class D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Bass subwoofer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1x10"(2.0"VC 40oz)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Nominal Impedance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8 ohm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60377116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Function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Bluetooth, DSP Control, AUX-IN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0090753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16kg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325811134"/>
                  </a:ext>
                </a:extLst>
              </a:tr>
              <a:tr h="246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Dimension(W*H*D)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340*525*300mm 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181623770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E2B71-CB76-400D-8D9F-63C6828D2802}"/>
              </a:ext>
            </a:extLst>
          </p:cNvPr>
          <p:cNvSpPr txBox="1"/>
          <p:nvPr/>
        </p:nvSpPr>
        <p:spPr>
          <a:xfrm>
            <a:off x="546954" y="4063243"/>
            <a:ext cx="657506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• 10” Active Bluetooth speaker</a:t>
            </a:r>
          </a:p>
          <a:p>
            <a:r>
              <a:rPr lang="en-US" altLang="ko-KR" sz="1100" dirty="0">
                <a:latin typeface="+mn-ea"/>
              </a:rPr>
              <a:t>• 1.34</a:t>
            </a:r>
            <a:r>
              <a:rPr lang="ko-KR" altLang="en-US" sz="1100" dirty="0">
                <a:latin typeface="+mn-ea"/>
              </a:rPr>
              <a:t>인치 티타늄 트위터와 </a:t>
            </a:r>
            <a:r>
              <a:rPr lang="en-US" altLang="ko-KR" sz="1100" dirty="0">
                <a:latin typeface="+mn-ea"/>
              </a:rPr>
              <a:t>10</a:t>
            </a:r>
            <a:r>
              <a:rPr lang="ko-KR" altLang="en-US" sz="1100" dirty="0">
                <a:latin typeface="+mn-ea"/>
              </a:rPr>
              <a:t>인치</a:t>
            </a:r>
            <a:r>
              <a:rPr lang="en-US" altLang="ko-KR" sz="1100">
                <a:latin typeface="+mn-ea"/>
              </a:rPr>
              <a:t> (</a:t>
            </a:r>
            <a:r>
              <a:rPr lang="en-US" altLang="ko-KR" sz="1100" dirty="0">
                <a:latin typeface="+mn-ea"/>
              </a:rPr>
              <a:t>2.0” </a:t>
            </a:r>
            <a:r>
              <a:rPr lang="ko-KR" altLang="en-US" sz="1100" dirty="0">
                <a:latin typeface="+mn-ea"/>
              </a:rPr>
              <a:t>보이스</a:t>
            </a:r>
            <a:r>
              <a:rPr lang="en-US" altLang="ko-KR" sz="1100" dirty="0">
                <a:latin typeface="+mn-ea"/>
              </a:rPr>
              <a:t> </a:t>
            </a:r>
            <a:r>
              <a:rPr lang="ko-KR" altLang="en-US" sz="1100" dirty="0">
                <a:latin typeface="+mn-ea"/>
              </a:rPr>
              <a:t>코일</a:t>
            </a:r>
            <a:r>
              <a:rPr lang="en-US" altLang="ko-KR" sz="1100" dirty="0">
                <a:latin typeface="+mn-ea"/>
              </a:rPr>
              <a:t>) </a:t>
            </a:r>
            <a:r>
              <a:rPr lang="ko-KR" altLang="en-US" sz="1100" dirty="0" err="1">
                <a:latin typeface="+mn-ea"/>
              </a:rPr>
              <a:t>우퍼</a:t>
            </a:r>
            <a:r>
              <a:rPr lang="ko-KR" altLang="en-US" sz="1100" dirty="0">
                <a:latin typeface="+mn-ea"/>
              </a:rPr>
              <a:t> 구성</a:t>
            </a:r>
            <a:endParaRPr lang="en-US" altLang="ko-KR" sz="1100" dirty="0">
              <a:latin typeface="+mn-ea"/>
            </a:endParaRPr>
          </a:p>
          <a:p>
            <a:pPr algn="l" fontAlgn="ctr"/>
            <a:r>
              <a:rPr lang="en-US" altLang="ko-KR" sz="1100" dirty="0">
                <a:latin typeface="+mn-ea"/>
              </a:rPr>
              <a:t>• </a:t>
            </a:r>
            <a:r>
              <a:rPr lang="en-US" altLang="ko-KR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Bluetooth(TWS), DSP Control, AUX-IN </a:t>
            </a:r>
            <a:r>
              <a:rPr lang="ko-KR" altLang="en-US" sz="1100" b="0" i="0" u="none" strike="noStrike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+mn-cs"/>
              </a:rPr>
              <a:t>기능</a:t>
            </a:r>
            <a:endParaRPr lang="en-US" altLang="ko-KR" sz="1100" b="0" i="0" u="none" strike="noStrike" kern="1200" dirty="0">
              <a:solidFill>
                <a:srgbClr val="000000"/>
              </a:solidFill>
              <a:effectLst/>
              <a:latin typeface="+mn-ea"/>
              <a:ea typeface="+mn-ea"/>
              <a:cs typeface="+mn-cs"/>
            </a:endParaRPr>
          </a:p>
          <a:p>
            <a:r>
              <a:rPr lang="en-US" altLang="ko-KR" sz="1100" dirty="0">
                <a:latin typeface="+mn-ea"/>
              </a:rPr>
              <a:t>• </a:t>
            </a:r>
            <a:r>
              <a:rPr lang="ko-KR" altLang="en-US" sz="1100" dirty="0">
                <a:latin typeface="+mn-ea"/>
              </a:rPr>
              <a:t>다기능홀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공연예술센터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강당</a:t>
            </a:r>
            <a:r>
              <a:rPr lang="en-US" altLang="ko-KR" sz="1100" dirty="0">
                <a:latin typeface="+mn-ea"/>
              </a:rPr>
              <a:t>, </a:t>
            </a:r>
            <a:r>
              <a:rPr lang="ko-KR" altLang="en-US" sz="1100" dirty="0">
                <a:latin typeface="+mn-ea"/>
              </a:rPr>
              <a:t>회의실에 적용가능</a:t>
            </a:r>
            <a:endParaRPr lang="en-US" altLang="ko-KR" sz="1100" dirty="0">
              <a:latin typeface="+mn-ea"/>
            </a:endParaRPr>
          </a:p>
          <a:p>
            <a:endParaRPr lang="ko-KR" altLang="en-US" sz="1400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6ED211F9-9EE1-468B-B0C5-624203636F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033" y="1626523"/>
            <a:ext cx="2768981" cy="215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</TotalTime>
  <Words>150</Words>
  <Application>Microsoft Office PowerPoint</Application>
  <PresentationFormat>A4 용지(210x297mm)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112</cp:revision>
  <cp:lastPrinted>2020-11-13T07:15:08Z</cp:lastPrinted>
  <dcterms:created xsi:type="dcterms:W3CDTF">2020-09-29T01:50:16Z</dcterms:created>
  <dcterms:modified xsi:type="dcterms:W3CDTF">2024-05-09T07:41:00Z</dcterms:modified>
</cp:coreProperties>
</file>