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4365854"/>
            <a:ext cx="5824984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컴팩트</a:t>
            </a:r>
            <a:r>
              <a:rPr lang="ko-KR" altLang="en-US" sz="1089" dirty="0">
                <a:solidFill>
                  <a:prstClr val="black"/>
                </a:solidFill>
              </a:rPr>
              <a:t> 사이즈의 </a:t>
            </a:r>
            <a:r>
              <a:rPr lang="en-US" altLang="ko-KR" sz="1089" dirty="0">
                <a:solidFill>
                  <a:prstClr val="black"/>
                </a:solidFill>
              </a:rPr>
              <a:t>4</a:t>
            </a:r>
            <a:r>
              <a:rPr lang="ko-KR" altLang="en-US" sz="1089" dirty="0">
                <a:solidFill>
                  <a:prstClr val="black"/>
                </a:solidFill>
              </a:rPr>
              <a:t>채널 </a:t>
            </a:r>
            <a:r>
              <a:rPr lang="en-US" altLang="ko-KR" sz="1089" dirty="0" err="1">
                <a:solidFill>
                  <a:prstClr val="black"/>
                </a:solidFill>
              </a:rPr>
              <a:t>uHF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>
                <a:solidFill>
                  <a:prstClr val="black"/>
                </a:solidFill>
              </a:rPr>
              <a:t>무선 시스템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수신기에서 각 채널 볼륨 조절 가능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USB-C </a:t>
            </a:r>
            <a:r>
              <a:rPr lang="ko-KR" altLang="en-US" sz="1089" dirty="0">
                <a:solidFill>
                  <a:prstClr val="black"/>
                </a:solidFill>
              </a:rPr>
              <a:t>타입 전원으로 손쉬운 전원 공급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내장 오디오 인터페이스로 컴퓨터</a:t>
            </a:r>
            <a:r>
              <a:rPr lang="en-US" altLang="ko-KR" sz="1089" dirty="0">
                <a:solidFill>
                  <a:prstClr val="black"/>
                </a:solidFill>
              </a:rPr>
              <a:t>·</a:t>
            </a:r>
            <a:r>
              <a:rPr lang="ko-KR" altLang="en-US" sz="1089" dirty="0">
                <a:solidFill>
                  <a:prstClr val="black"/>
                </a:solidFill>
              </a:rPr>
              <a:t>스마트폰에 라이브 스트리밍 및 녹음 지원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FR-4R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20959" y="414318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18418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4CH Wireless Mic System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20959" y="534978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dirty="0" err="1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505</a:t>
            </a:r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>
                <a:solidFill>
                  <a:schemeClr val="bg1"/>
                </a:solidFill>
                <a:latin typeface="+mj-lt"/>
              </a:rPr>
              <a:t>TEL  : 031-8011-0388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3C0BFEA7-0E45-4B9C-B17E-429BE28890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933694"/>
              </p:ext>
            </p:extLst>
          </p:nvPr>
        </p:nvGraphicFramePr>
        <p:xfrm>
          <a:off x="308042" y="5626370"/>
          <a:ext cx="3044758" cy="30488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8558">
                  <a:extLst>
                    <a:ext uri="{9D8B030D-6E8A-4147-A177-3AD203B41FA5}">
                      <a16:colId xmlns:a16="http://schemas.microsoft.com/office/drawing/2014/main" val="67460300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943272934"/>
                    </a:ext>
                  </a:extLst>
                </a:gridCol>
              </a:tblGrid>
              <a:tr h="37380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ea"/>
                          <a:ea typeface="+mn-ea"/>
                        </a:rPr>
                        <a:t>수신기</a:t>
                      </a:r>
                      <a:r>
                        <a:rPr lang="en-US" altLang="ko-KR" sz="1050" dirty="0">
                          <a:latin typeface="+mn-ea"/>
                          <a:ea typeface="+mn-ea"/>
                        </a:rPr>
                        <a:t>(FR-4R)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749196760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Range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925.0 ~ 937.5MHz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1797508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Modulation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6971231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pair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IR pair frequency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5621073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Pilot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Pilot Plus Digital ID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2635576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Distortion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8186094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Dynamic range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100dB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6240178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Reception sensitivity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 80dBm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7467324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Signal-to-noise ratio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 100dB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5476905"/>
                  </a:ext>
                </a:extLst>
              </a:tr>
              <a:tr h="423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Power supply specifications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220V /50Hz 5W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508361"/>
                  </a:ext>
                </a:extLst>
              </a:tr>
            </a:tbl>
          </a:graphicData>
        </a:graphic>
      </p:graphicFrame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187CD67D-779E-43A0-89DB-12DDDDE56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98240"/>
              </p:ext>
            </p:extLst>
          </p:nvPr>
        </p:nvGraphicFramePr>
        <p:xfrm>
          <a:off x="3505202" y="5635008"/>
          <a:ext cx="3102366" cy="3048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9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ea"/>
                          <a:ea typeface="+mn-ea"/>
                        </a:rPr>
                        <a:t>송신기 </a:t>
                      </a:r>
                      <a:r>
                        <a:rPr lang="en-US" altLang="ko-KR" sz="1050" dirty="0">
                          <a:latin typeface="+mn-ea"/>
                          <a:ea typeface="+mn-ea"/>
                        </a:rPr>
                        <a:t>(FR-4H)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Range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925.0 ~ 937.5MHz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MIC Pattern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Cardioid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8862845"/>
                  </a:ext>
                </a:extLst>
              </a:tr>
              <a:tr h="25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Modulation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4653617"/>
                  </a:ext>
                </a:extLst>
              </a:tr>
              <a:tr h="25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Available bandwidth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60MHz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stability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±0.005%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Dynamic range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 110dB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Peak frequency offset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+45KHz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Audio response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60Hz-18KHz(±3dB)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1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Integrated signal-to-noise ratio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 105dB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1678337"/>
                  </a:ext>
                </a:extLst>
              </a:tr>
              <a:tr h="25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Composite distortion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 0.5%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그림 8">
            <a:extLst>
              <a:ext uri="{FF2B5EF4-FFF2-40B4-BE49-F238E27FC236}">
                <a16:creationId xmlns:a16="http://schemas.microsoft.com/office/drawing/2014/main" id="{692EB869-0888-4930-ACFA-ABF1CDE7DE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866" b="23982"/>
          <a:stretch/>
        </p:blipFill>
        <p:spPr>
          <a:xfrm>
            <a:off x="1664513" y="1794395"/>
            <a:ext cx="3458810" cy="173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966</TotalTime>
  <Words>153</Words>
  <Application>Microsoft Office PowerPoint</Application>
  <PresentationFormat>A4 용지(210x297mm)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101</cp:revision>
  <cp:lastPrinted>2020-11-13T07:15:08Z</cp:lastPrinted>
  <dcterms:created xsi:type="dcterms:W3CDTF">2020-09-29T01:50:16Z</dcterms:created>
  <dcterms:modified xsi:type="dcterms:W3CDTF">2024-11-12T08:05:37Z</dcterms:modified>
</cp:coreProperties>
</file>