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89786" autoAdjust="0"/>
  </p:normalViewPr>
  <p:slideViewPr>
    <p:cSldViewPr snapToGrid="0">
      <p:cViewPr varScale="1">
        <p:scale>
          <a:sx n="77" d="100"/>
          <a:sy n="77" d="100"/>
        </p:scale>
        <p:origin x="38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4378020"/>
            <a:ext cx="612614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8</a:t>
            </a:r>
            <a:r>
              <a:rPr lang="ko-KR" altLang="en-US" sz="1089" dirty="0">
                <a:solidFill>
                  <a:prstClr val="black"/>
                </a:solidFill>
              </a:rPr>
              <a:t>채널 아날로그 믹서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블루투스 재생 기능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컴퓨터 연결 기능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디지털 디스플레이 </a:t>
            </a:r>
            <a:r>
              <a:rPr lang="en-US" altLang="ko-KR" sz="1089" dirty="0">
                <a:solidFill>
                  <a:prstClr val="black"/>
                </a:solidFill>
              </a:rPr>
              <a:t>MP3(U-DISK MP3 </a:t>
            </a:r>
            <a:r>
              <a:rPr lang="ko-KR" altLang="en-US" sz="1089" dirty="0">
                <a:solidFill>
                  <a:prstClr val="black"/>
                </a:solidFill>
              </a:rPr>
              <a:t>입력</a:t>
            </a:r>
            <a:r>
              <a:rPr lang="en-US" altLang="ko-KR" sz="1089" dirty="0">
                <a:solidFill>
                  <a:prstClr val="black"/>
                </a:solidFill>
              </a:rPr>
              <a:t>), </a:t>
            </a:r>
            <a:r>
              <a:rPr lang="ko-KR" altLang="en-US" sz="1089" dirty="0">
                <a:solidFill>
                  <a:prstClr val="black"/>
                </a:solidFill>
              </a:rPr>
              <a:t>녹음 기능</a:t>
            </a:r>
            <a:r>
              <a:rPr lang="en-US" altLang="ko-KR" sz="1089" dirty="0">
                <a:solidFill>
                  <a:prstClr val="black"/>
                </a:solidFill>
              </a:rPr>
              <a:t>, +48V </a:t>
            </a:r>
            <a:r>
              <a:rPr lang="ko-KR" altLang="en-US" sz="1089" dirty="0">
                <a:solidFill>
                  <a:prstClr val="black"/>
                </a:solidFill>
              </a:rPr>
              <a:t>팬텀 파워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듀얼 </a:t>
            </a:r>
            <a:r>
              <a:rPr lang="en-US" altLang="ko-KR" sz="1089" dirty="0">
                <a:solidFill>
                  <a:prstClr val="black"/>
                </a:solidFill>
              </a:rPr>
              <a:t>7 </a:t>
            </a:r>
            <a:r>
              <a:rPr lang="ko-KR" altLang="en-US" sz="1089" dirty="0">
                <a:solidFill>
                  <a:prstClr val="black"/>
                </a:solidFill>
              </a:rPr>
              <a:t>밴드 </a:t>
            </a:r>
            <a:r>
              <a:rPr lang="ko-KR" altLang="en-US" sz="1089" dirty="0" err="1">
                <a:solidFill>
                  <a:prstClr val="black"/>
                </a:solidFill>
              </a:rPr>
              <a:t>이퀄라이제이션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각 채널에 </a:t>
            </a:r>
            <a:r>
              <a:rPr lang="ko-KR" altLang="en-US" sz="1089" dirty="0" err="1">
                <a:solidFill>
                  <a:prstClr val="black"/>
                </a:solidFill>
              </a:rPr>
              <a:t>음소거</a:t>
            </a:r>
            <a:r>
              <a:rPr lang="ko-KR" altLang="en-US" sz="1089" dirty="0">
                <a:solidFill>
                  <a:prstClr val="black"/>
                </a:solidFill>
              </a:rPr>
              <a:t> 스위치</a:t>
            </a:r>
            <a:r>
              <a:rPr lang="en-US" altLang="ko-KR" sz="1089" dirty="0">
                <a:solidFill>
                  <a:prstClr val="black"/>
                </a:solidFill>
              </a:rPr>
              <a:t>, 99</a:t>
            </a:r>
            <a:r>
              <a:rPr lang="ko-KR" altLang="en-US" sz="1089" dirty="0">
                <a:solidFill>
                  <a:prstClr val="black"/>
                </a:solidFill>
              </a:rPr>
              <a:t>가지 </a:t>
            </a:r>
            <a:r>
              <a:rPr lang="en-US" altLang="ko-KR" sz="1089" dirty="0">
                <a:solidFill>
                  <a:prstClr val="black"/>
                </a:solidFill>
              </a:rPr>
              <a:t>DSP </a:t>
            </a:r>
            <a:r>
              <a:rPr lang="ko-KR" altLang="en-US" sz="1089" dirty="0" err="1">
                <a:solidFill>
                  <a:prstClr val="black"/>
                </a:solidFill>
              </a:rPr>
              <a:t>이펙터</a:t>
            </a:r>
            <a:r>
              <a:rPr lang="ko-KR" altLang="en-US" sz="1089" dirty="0">
                <a:solidFill>
                  <a:prstClr val="black"/>
                </a:solidFill>
              </a:rPr>
              <a:t> 내장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듀얼 </a:t>
            </a:r>
            <a:r>
              <a:rPr lang="en-US" altLang="ko-KR" sz="1089" dirty="0">
                <a:solidFill>
                  <a:prstClr val="black"/>
                </a:solidFill>
              </a:rPr>
              <a:t>12 </a:t>
            </a:r>
            <a:r>
              <a:rPr lang="ko-KR" altLang="en-US" sz="1089" dirty="0">
                <a:solidFill>
                  <a:prstClr val="black"/>
                </a:solidFill>
              </a:rPr>
              <a:t>밴드 메인 출력 레벨 디스플레이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녹음 및 헤드폰 모니터 출력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각 채널에 </a:t>
            </a:r>
            <a:r>
              <a:rPr lang="en-US" altLang="ko-KR" sz="1089" dirty="0">
                <a:solidFill>
                  <a:prstClr val="black"/>
                </a:solidFill>
              </a:rPr>
              <a:t>3 </a:t>
            </a:r>
            <a:r>
              <a:rPr lang="ko-KR" altLang="en-US" sz="1089" dirty="0">
                <a:solidFill>
                  <a:prstClr val="black"/>
                </a:solidFill>
              </a:rPr>
              <a:t>밴드 </a:t>
            </a:r>
            <a:r>
              <a:rPr lang="ko-KR" altLang="en-US" sz="1089" dirty="0" err="1">
                <a:solidFill>
                  <a:prstClr val="black"/>
                </a:solidFill>
              </a:rPr>
              <a:t>이퀄라이제이션</a:t>
            </a:r>
            <a:r>
              <a:rPr lang="ko-KR" altLang="en-US" sz="1089" dirty="0">
                <a:solidFill>
                  <a:prstClr val="black"/>
                </a:solidFill>
              </a:rPr>
              <a:t> 기능 내장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endParaRPr lang="ko-KR" altLang="en-US" sz="1089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FXP-508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4145238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3831203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 Mixing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129868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AUDIO MIXER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79" y="5647758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741852"/>
              </p:ext>
            </p:extLst>
          </p:nvPr>
        </p:nvGraphicFramePr>
        <p:xfrm>
          <a:off x="517400" y="5956747"/>
          <a:ext cx="5868248" cy="24854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9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4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Type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 Channel Mixer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4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Line Channel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8CH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4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Channel EQ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 BAND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4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Group Buses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 STEREO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4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MIC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4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Effect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99DSP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4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Output Power Class AB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500W(4</a:t>
                      </a:r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Ω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x2)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4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Size(</a:t>
                      </a:r>
                      <a:r>
                        <a:rPr lang="en-US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WxDxH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381 x 455 x 120mm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BF951148-A9FE-4E9B-843D-823A9BE81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223" y="1654265"/>
            <a:ext cx="2129553" cy="24461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5D6A45-428A-D6EF-C381-C9938F9ADFEF}"/>
              </a:ext>
            </a:extLst>
          </p:cNvPr>
          <p:cNvSpPr txBox="1"/>
          <p:nvPr/>
        </p:nvSpPr>
        <p:spPr>
          <a:xfrm>
            <a:off x="3400243" y="9302206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912</TotalTime>
  <Words>128</Words>
  <Application>Microsoft Office PowerPoint</Application>
  <PresentationFormat>A4 용지(210x297mm)</PresentationFormat>
  <Paragraphs>28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145</cp:revision>
  <cp:lastPrinted>2020-11-13T07:15:08Z</cp:lastPrinted>
  <dcterms:created xsi:type="dcterms:W3CDTF">2020-09-29T01:50:16Z</dcterms:created>
  <dcterms:modified xsi:type="dcterms:W3CDTF">2025-02-21T06:04:43Z</dcterms:modified>
</cp:coreProperties>
</file>