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2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3849006"/>
            <a:ext cx="6126142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고효율 </a:t>
            </a:r>
            <a:r>
              <a:rPr lang="en-US" altLang="ko-KR" sz="1089" dirty="0">
                <a:solidFill>
                  <a:prstClr val="black"/>
                </a:solidFill>
              </a:rPr>
              <a:t>Class FTD </a:t>
            </a:r>
            <a:r>
              <a:rPr lang="ko-KR" altLang="en-US" sz="1089" dirty="0">
                <a:solidFill>
                  <a:prstClr val="black"/>
                </a:solidFill>
              </a:rPr>
              <a:t>앰프</a:t>
            </a:r>
            <a:r>
              <a:rPr lang="en-US" altLang="ko-KR" sz="1089" dirty="0">
                <a:solidFill>
                  <a:prstClr val="black"/>
                </a:solidFill>
              </a:rPr>
              <a:t>, 2</a:t>
            </a:r>
            <a:r>
              <a:rPr lang="ko-KR" altLang="en-US" sz="1089" dirty="0">
                <a:solidFill>
                  <a:prstClr val="black"/>
                </a:solidFill>
              </a:rPr>
              <a:t>채널 </a:t>
            </a:r>
            <a:r>
              <a:rPr lang="en-US" altLang="ko-KR" sz="1089" dirty="0">
                <a:solidFill>
                  <a:prstClr val="black"/>
                </a:solidFill>
              </a:rPr>
              <a:t>1450W </a:t>
            </a:r>
            <a:r>
              <a:rPr lang="ko-KR" altLang="en-US" sz="1089" dirty="0">
                <a:solidFill>
                  <a:prstClr val="black"/>
                </a:solidFill>
              </a:rPr>
              <a:t>출력 디지털 앰프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DSP </a:t>
            </a:r>
            <a:r>
              <a:rPr lang="ko-KR" altLang="en-US" sz="1089" dirty="0">
                <a:solidFill>
                  <a:prstClr val="black"/>
                </a:solidFill>
              </a:rPr>
              <a:t>탑재 및 터치스크린 기반 직관적 제어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IR, FIR, </a:t>
            </a:r>
            <a:r>
              <a:rPr lang="en-US" altLang="ko-KR" sz="1089" dirty="0" err="1">
                <a:solidFill>
                  <a:prstClr val="black"/>
                </a:solidFill>
              </a:rPr>
              <a:t>Xover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다이내믹 </a:t>
            </a:r>
            <a:r>
              <a:rPr lang="en-US" altLang="ko-KR" sz="1089" dirty="0">
                <a:solidFill>
                  <a:prstClr val="black"/>
                </a:solidFill>
              </a:rPr>
              <a:t>EQ </a:t>
            </a:r>
            <a:r>
              <a:rPr lang="ko-KR" altLang="en-US" sz="1089" dirty="0">
                <a:solidFill>
                  <a:prstClr val="black"/>
                </a:solidFill>
              </a:rPr>
              <a:t>등 고급 음향 프로세싱 지원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4</a:t>
            </a:r>
            <a:r>
              <a:rPr lang="ko-KR" altLang="en-US" sz="1089" dirty="0">
                <a:solidFill>
                  <a:prstClr val="black"/>
                </a:solidFill>
              </a:rPr>
              <a:t>팬 구조로 고효율 냉각 성능 구현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과전류</a:t>
            </a:r>
            <a:r>
              <a:rPr lang="en-US" altLang="ko-KR" sz="1089" dirty="0">
                <a:solidFill>
                  <a:prstClr val="black"/>
                </a:solidFill>
              </a:rPr>
              <a:t>·DC·</a:t>
            </a:r>
            <a:r>
              <a:rPr lang="ko-KR" altLang="en-US" sz="1089" dirty="0">
                <a:solidFill>
                  <a:prstClr val="black"/>
                </a:solidFill>
              </a:rPr>
              <a:t>단락</a:t>
            </a:r>
            <a:r>
              <a:rPr lang="en-US" altLang="ko-KR" sz="1089" dirty="0">
                <a:solidFill>
                  <a:prstClr val="black"/>
                </a:solidFill>
              </a:rPr>
              <a:t>·VHF </a:t>
            </a:r>
            <a:r>
              <a:rPr lang="ko-KR" altLang="en-US" sz="1089" dirty="0">
                <a:solidFill>
                  <a:prstClr val="black"/>
                </a:solidFill>
              </a:rPr>
              <a:t>등 다양한 보호회로 및 </a:t>
            </a:r>
            <a:r>
              <a:rPr lang="ko-KR" altLang="en-US" sz="1089" dirty="0" err="1">
                <a:solidFill>
                  <a:prstClr val="black"/>
                </a:solidFill>
              </a:rPr>
              <a:t>리미터</a:t>
            </a:r>
            <a:r>
              <a:rPr lang="ko-KR" altLang="en-US" sz="1089" dirty="0">
                <a:solidFill>
                  <a:prstClr val="black"/>
                </a:solidFill>
              </a:rPr>
              <a:t> 내장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GA-2014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613789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Sound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0357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Digital Power Amplifier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97989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915290"/>
              </p:ext>
            </p:extLst>
          </p:nvPr>
        </p:nvGraphicFramePr>
        <p:xfrm>
          <a:off x="481428" y="5274633"/>
          <a:ext cx="5868248" cy="36617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4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3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Channels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altLang="ko-KR" sz="1100" b="0"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>
                          <a:effectLst/>
                          <a:latin typeface="+mn-ea"/>
                          <a:ea typeface="+mn-ea"/>
                        </a:rPr>
                        <a:t>8Ω </a:t>
                      </a: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Stereo Output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1450W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906489360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>
                          <a:effectLst/>
                          <a:latin typeface="+mn-ea"/>
                          <a:ea typeface="+mn-ea"/>
                        </a:rPr>
                        <a:t>4Ω </a:t>
                      </a: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Stereo Output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2800W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47922757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>
                          <a:effectLst/>
                          <a:latin typeface="+mn-ea"/>
                          <a:ea typeface="+mn-ea"/>
                        </a:rPr>
                        <a:t>2Ω </a:t>
                      </a: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Stereo Output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3500W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696350204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>
                          <a:effectLst/>
                          <a:latin typeface="+mn-ea"/>
                          <a:ea typeface="+mn-ea"/>
                        </a:rPr>
                        <a:t>8Ω </a:t>
                      </a: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Bridge Output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5600W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750195017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 dirty="0">
                          <a:effectLst/>
                          <a:latin typeface="+mn-ea"/>
                          <a:ea typeface="+mn-ea"/>
                        </a:rPr>
                        <a:t>4Ω </a:t>
                      </a:r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Bridge Output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7000W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9304272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Frequency Response (8</a:t>
                      </a:r>
                      <a:r>
                        <a:rPr lang="el-GR" sz="1100" b="0">
                          <a:effectLst/>
                          <a:latin typeface="+mn-ea"/>
                          <a:ea typeface="+mn-ea"/>
                        </a:rPr>
                        <a:t>Ω, ±3</a:t>
                      </a: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dB)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6.8Hz–34kHz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304145243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THD (1kHz)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altLang="ko-KR" sz="1100" b="0" dirty="0">
                          <a:effectLst/>
                          <a:latin typeface="+mn-ea"/>
                          <a:ea typeface="+mn-ea"/>
                        </a:rPr>
                        <a:t>&lt;0.05%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797459819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S/N Ratio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&gt;112dB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404615896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Damping Factor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100" b="0" dirty="0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ko-KR" sz="1100" b="0" dirty="0">
                          <a:effectLst/>
                          <a:latin typeface="+mn-ea"/>
                          <a:ea typeface="+mn-ea"/>
                        </a:rPr>
                        <a:t>2000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990888185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Crosstalk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100" b="0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ko-KR" sz="1100" b="0">
                          <a:effectLst/>
                          <a:latin typeface="+mn-ea"/>
                          <a:ea typeface="+mn-ea"/>
                        </a:rPr>
                        <a:t>70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638197382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Input Sensitivity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23, 26, 29, 32, 35, 38, 41, 44 dB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8628990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Input Impedance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20k</a:t>
                      </a:r>
                      <a:r>
                        <a:rPr lang="el-GR" sz="1100" b="0">
                          <a:effectLst/>
                          <a:latin typeface="+mn-ea"/>
                          <a:ea typeface="+mn-ea"/>
                        </a:rPr>
                        <a:t>Ω (</a:t>
                      </a: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Balance)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495589924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Output Circuit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FTD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95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Cooling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4 fans, front-to-rear airflow, variable speed (temperature-based)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Dimensions (mm)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483×396×88mm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647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Weight (G.W)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15kg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8E5EE3-9C50-F741-FFED-0C82C9D5922B}"/>
              </a:ext>
            </a:extLst>
          </p:cNvPr>
          <p:cNvSpPr txBox="1"/>
          <p:nvPr/>
        </p:nvSpPr>
        <p:spPr>
          <a:xfrm>
            <a:off x="3400243" y="9302206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E92EFA1-69D3-3B5E-40CC-72132479D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243" y="1808503"/>
            <a:ext cx="4320000" cy="118972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29CCF41-4B1E-9CE9-6678-3A6B12869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9330" y="3032844"/>
            <a:ext cx="2941826" cy="62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1474</TotalTime>
  <Words>189</Words>
  <Application>Microsoft Office PowerPoint</Application>
  <PresentationFormat>A4 용지(210x297mm)</PresentationFormat>
  <Paragraphs>49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ella Shin</dc:creator>
  <cp:lastModifiedBy>민경 신</cp:lastModifiedBy>
  <cp:revision>139</cp:revision>
  <cp:lastPrinted>2020-11-13T07:15:08Z</cp:lastPrinted>
  <dcterms:created xsi:type="dcterms:W3CDTF">2020-09-29T01:50:16Z</dcterms:created>
  <dcterms:modified xsi:type="dcterms:W3CDTF">2026-03-30T01:41:58Z</dcterms:modified>
</cp:coreProperties>
</file>