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864030"/>
            <a:ext cx="586825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GW-901C </a:t>
            </a:r>
            <a:r>
              <a:rPr lang="ko-KR" altLang="en-US" sz="1089" dirty="0">
                <a:solidFill>
                  <a:prstClr val="black"/>
                </a:solidFill>
              </a:rPr>
              <a:t>모델은 </a:t>
            </a:r>
            <a:r>
              <a:rPr lang="en-US" altLang="ko-KR" sz="1089" dirty="0">
                <a:solidFill>
                  <a:prstClr val="black"/>
                </a:solidFill>
              </a:rPr>
              <a:t>MYFIX</a:t>
            </a:r>
            <a:r>
              <a:rPr lang="ko-KR" altLang="en-US" sz="1089" dirty="0">
                <a:solidFill>
                  <a:prstClr val="black"/>
                </a:solidFill>
              </a:rPr>
              <a:t>의 </a:t>
            </a:r>
            <a:r>
              <a:rPr lang="en-US" altLang="ko-KR" sz="1089" dirty="0">
                <a:solidFill>
                  <a:prstClr val="black"/>
                </a:solidFill>
              </a:rPr>
              <a:t>GW series </a:t>
            </a:r>
            <a:r>
              <a:rPr lang="ko-KR" altLang="en-US" sz="1089" dirty="0">
                <a:solidFill>
                  <a:prstClr val="black"/>
                </a:solidFill>
              </a:rPr>
              <a:t>무선 리시버와 연결하여 사용하는 </a:t>
            </a:r>
            <a:r>
              <a:rPr lang="ko-KR" altLang="en-US" sz="1089" dirty="0" err="1">
                <a:solidFill>
                  <a:prstClr val="black"/>
                </a:solidFill>
              </a:rPr>
              <a:t>구즈넥</a:t>
            </a:r>
            <a:r>
              <a:rPr lang="ko-KR" altLang="en-US" sz="1089" dirty="0">
                <a:solidFill>
                  <a:prstClr val="black"/>
                </a:solidFill>
              </a:rPr>
              <a:t> 타입의 마이크입니다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무선 리시버와 자동으로 주파수 매칭이 되며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구즈넥</a:t>
            </a:r>
            <a:r>
              <a:rPr lang="ko-KR" altLang="en-US" sz="1089" dirty="0">
                <a:solidFill>
                  <a:prstClr val="black"/>
                </a:solidFill>
              </a:rPr>
              <a:t> 마이크를 무선으로 </a:t>
            </a:r>
            <a:r>
              <a:rPr lang="ko-KR" altLang="en-US" sz="1089" dirty="0" err="1">
                <a:solidFill>
                  <a:prstClr val="black"/>
                </a:solidFill>
              </a:rPr>
              <a:t>사용가능합니다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뮤트</a:t>
            </a:r>
            <a:r>
              <a:rPr lang="ko-KR" altLang="en-US" sz="1089" dirty="0">
                <a:solidFill>
                  <a:prstClr val="black"/>
                </a:solidFill>
              </a:rPr>
              <a:t> 버튼으로 간편한 </a:t>
            </a:r>
            <a:r>
              <a:rPr lang="ko-KR" altLang="en-US" sz="1089" dirty="0" err="1">
                <a:solidFill>
                  <a:prstClr val="black"/>
                </a:solidFill>
              </a:rPr>
              <a:t>음소거</a:t>
            </a:r>
            <a:r>
              <a:rPr lang="ko-KR" altLang="en-US" sz="1089" dirty="0">
                <a:solidFill>
                  <a:prstClr val="black"/>
                </a:solidFill>
              </a:rPr>
              <a:t> 설정이 가능합니다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음소거</a:t>
            </a:r>
            <a:r>
              <a:rPr lang="ko-KR" altLang="en-US" sz="1089" dirty="0">
                <a:solidFill>
                  <a:prstClr val="black"/>
                </a:solidFill>
              </a:rPr>
              <a:t> 해제 후 연설자의 마이크 사용시간을 화면에서 확인 할 수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충전 배터리가 내장되어 있어 </a:t>
            </a:r>
            <a:r>
              <a:rPr lang="en-US" altLang="ko-KR" sz="1089" dirty="0">
                <a:solidFill>
                  <a:prstClr val="black"/>
                </a:solidFill>
              </a:rPr>
              <a:t>USB-C</a:t>
            </a:r>
            <a:r>
              <a:rPr lang="ko-KR" altLang="en-US" sz="1089" dirty="0">
                <a:solidFill>
                  <a:prstClr val="black"/>
                </a:solidFill>
              </a:rPr>
              <a:t>타입으로 간편한 충전이 가능하며 화면에서 배터리 </a:t>
            </a:r>
            <a:r>
              <a:rPr lang="ko-KR" altLang="en-US" sz="1089" dirty="0" err="1">
                <a:solidFill>
                  <a:prstClr val="black"/>
                </a:solidFill>
              </a:rPr>
              <a:t>잔여량이</a:t>
            </a:r>
            <a:r>
              <a:rPr lang="ko-KR" altLang="en-US" sz="1089" dirty="0">
                <a:solidFill>
                  <a:prstClr val="black"/>
                </a:solidFill>
              </a:rPr>
              <a:t> 표시됩니다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GW-901C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28813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Wireless Microphone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493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Wireless Gooseneck MIC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43753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28262"/>
              </p:ext>
            </p:extLst>
          </p:nvPr>
        </p:nvGraphicFramePr>
        <p:xfrm>
          <a:off x="481428" y="5716024"/>
          <a:ext cx="5868248" cy="34029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Switch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2.4G auto sync(less than 20 meters)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Transmitter 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10mW 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Harmonic Radiation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&lt;-50dBc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Current consumption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&lt;180mA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Rechargebalbe Transmitter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TYPE-C port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Battery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2*3.7V 18650 lithium battery (1pcs battery also work)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Battery Life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&gt;6 hours 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Gooseneck length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57.5cm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규격 </a:t>
                      </a: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WxDxH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182 x 126 x 45mm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486g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4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856g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363A8A8-3069-4838-9D03-1A161DAF1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971" y="1609569"/>
            <a:ext cx="1745105" cy="22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147</Words>
  <Application>Microsoft Office PowerPoint</Application>
  <PresentationFormat>A4 용지(210x297mm)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87</cp:revision>
  <cp:lastPrinted>2020-11-13T07:15:08Z</cp:lastPrinted>
  <dcterms:created xsi:type="dcterms:W3CDTF">2020-09-29T01:50:16Z</dcterms:created>
  <dcterms:modified xsi:type="dcterms:W3CDTF">2024-05-08T07:58:59Z</dcterms:modified>
</cp:coreProperties>
</file>