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01E5A099-A412-452E-A2D9-6E8039E8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23" y="934231"/>
            <a:ext cx="4845771" cy="32309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4048354"/>
            <a:ext cx="582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UHF </a:t>
            </a:r>
            <a:r>
              <a:rPr lang="ko-KR" altLang="en-US" sz="1089" dirty="0">
                <a:solidFill>
                  <a:prstClr val="black"/>
                </a:solidFill>
              </a:rPr>
              <a:t>무선마이크 시스템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첨단 디지털 무선 오디오 기술을 채택하여 뛰어난 오디오 선명도를 제공하며 견고하고 신뢰성이 뛰어납니다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안테나 </a:t>
            </a:r>
            <a:r>
              <a:rPr lang="ko-KR" altLang="en-US" sz="1089" dirty="0" err="1">
                <a:solidFill>
                  <a:prstClr val="black"/>
                </a:solidFill>
              </a:rPr>
              <a:t>다이버시티</a:t>
            </a:r>
            <a:r>
              <a:rPr lang="ko-KR" altLang="en-US" sz="1089" dirty="0">
                <a:solidFill>
                  <a:prstClr val="black"/>
                </a:solidFill>
              </a:rPr>
              <a:t> 수신기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작업 영역에 </a:t>
            </a:r>
            <a:r>
              <a:rPr lang="ko-KR" altLang="en-US" sz="1089" dirty="0" err="1">
                <a:solidFill>
                  <a:prstClr val="black"/>
                </a:solidFill>
              </a:rPr>
              <a:t>데드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스팟</a:t>
            </a:r>
            <a:r>
              <a:rPr lang="ko-KR" altLang="en-US" sz="1089" dirty="0">
                <a:solidFill>
                  <a:prstClr val="black"/>
                </a:solidFill>
              </a:rPr>
              <a:t> 없음 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주파수 자동추적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동기화 기술 탑재로 지속적인 양방향 통신 및 </a:t>
            </a:r>
            <a:r>
              <a:rPr lang="ko-KR" altLang="en-US" sz="1089" dirty="0" err="1">
                <a:solidFill>
                  <a:prstClr val="black"/>
                </a:solidFill>
              </a:rPr>
              <a:t>드롭아웃</a:t>
            </a:r>
            <a:r>
              <a:rPr lang="ko-KR" altLang="en-US" sz="1089" dirty="0">
                <a:solidFill>
                  <a:prstClr val="black"/>
                </a:solidFill>
              </a:rPr>
              <a:t> 방지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핸드 그립 노이즈 제거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마이크의 고품질 유닛으로 선명한 음질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18650 </a:t>
            </a:r>
            <a:r>
              <a:rPr lang="ko-KR" altLang="en-US" sz="1089" dirty="0">
                <a:solidFill>
                  <a:prstClr val="black"/>
                </a:solidFill>
              </a:rPr>
              <a:t>리튬 배터리를 사용하여 송신기의 작동 시간이 길어집니다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표준 </a:t>
            </a:r>
            <a:r>
              <a:rPr lang="en-US" altLang="ko-KR" sz="1089" dirty="0">
                <a:solidFill>
                  <a:prstClr val="black"/>
                </a:solidFill>
              </a:rPr>
              <a:t>19" </a:t>
            </a:r>
            <a:r>
              <a:rPr lang="ko-KR" altLang="en-US" sz="1089" dirty="0">
                <a:solidFill>
                  <a:prstClr val="black"/>
                </a:solidFill>
              </a:rPr>
              <a:t>크기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이상적인 사용 거리</a:t>
            </a:r>
            <a:r>
              <a:rPr lang="en-US" altLang="ko-KR" sz="1089" dirty="0">
                <a:solidFill>
                  <a:prstClr val="black"/>
                </a:solidFill>
              </a:rPr>
              <a:t>: 80</a:t>
            </a:r>
            <a:r>
              <a:rPr lang="ko-KR" altLang="en-US" sz="1089" dirty="0">
                <a:solidFill>
                  <a:prstClr val="black"/>
                </a:solidFill>
              </a:rPr>
              <a:t>미터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GW-902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20959" y="382568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84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2CH Wireless Mic System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20959" y="600513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C0BFEA7-0E45-4B9C-B17E-429BE2889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19158"/>
              </p:ext>
            </p:extLst>
          </p:nvPr>
        </p:nvGraphicFramePr>
        <p:xfrm>
          <a:off x="674462" y="6307120"/>
          <a:ext cx="2777062" cy="25007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3571">
                  <a:extLst>
                    <a:ext uri="{9D8B030D-6E8A-4147-A177-3AD203B41FA5}">
                      <a16:colId xmlns:a16="http://schemas.microsoft.com/office/drawing/2014/main" val="674603006"/>
                    </a:ext>
                  </a:extLst>
                </a:gridCol>
                <a:gridCol w="1543491">
                  <a:extLst>
                    <a:ext uri="{9D8B030D-6E8A-4147-A177-3AD203B41FA5}">
                      <a16:colId xmlns:a16="http://schemas.microsoft.com/office/drawing/2014/main" val="1943272934"/>
                    </a:ext>
                  </a:extLst>
                </a:gridCol>
              </a:tblGrid>
              <a:tr h="3040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수신기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(GW-902R)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749196760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다이나믹 레인지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&gt;96dB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97508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THD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&lt;0.1%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67324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응답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40Hz ~ 18kHz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76905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신호 대 </a:t>
                      </a:r>
                      <a:r>
                        <a:rPr lang="ko-KR" altLang="en-US" sz="900" dirty="0" err="1">
                          <a:latin typeface="+mn-ea"/>
                          <a:ea typeface="+mn-ea"/>
                        </a:rPr>
                        <a:t>잡음비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&gt;96dB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508361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수신 감도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-95dBuV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0547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전원 공급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DC 12V 500mA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03633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오디오 출력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1*6.33mm MIX output, 2*XLR Balance output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5983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480 x 150 x 45mm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9877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1.6kg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278175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87CD67D-779E-43A0-89DB-12DDDDE5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60880"/>
              </p:ext>
            </p:extLst>
          </p:nvPr>
        </p:nvGraphicFramePr>
        <p:xfrm>
          <a:off x="3671566" y="6290357"/>
          <a:ext cx="2678110" cy="23638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0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송신기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(GW-901HA, GW-901B)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지향성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Dynamic Cardioid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대역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UHF 925-937.5MHz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스위치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IR SYNC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응답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40Hz~18KHz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하모닉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라디에이션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&lt;50dBc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배터리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1*18650 lithium battery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배터리 사용시간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7833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255 x </a:t>
                      </a:r>
                      <a:r>
                        <a:rPr lang="el-GR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φ50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mm/ 65x86x20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295g / 114g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271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200</Words>
  <Application>Microsoft Office PowerPoint</Application>
  <PresentationFormat>A4 용지(210x297mm)</PresentationFormat>
  <Paragraphs>53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95</cp:revision>
  <cp:lastPrinted>2020-11-13T07:15:08Z</cp:lastPrinted>
  <dcterms:created xsi:type="dcterms:W3CDTF">2020-09-29T01:50:16Z</dcterms:created>
  <dcterms:modified xsi:type="dcterms:W3CDTF">2023-10-12T05:18:38Z</dcterms:modified>
</cp:coreProperties>
</file>