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982786"/>
            <a:ext cx="612614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</a:t>
            </a:r>
            <a:r>
              <a:rPr lang="ko-KR" altLang="en-US" sz="1089" dirty="0">
                <a:solidFill>
                  <a:prstClr val="black"/>
                </a:solidFill>
              </a:rPr>
              <a:t>개의 </a:t>
            </a:r>
            <a:r>
              <a:rPr lang="en-US" altLang="ko-KR" sz="1089" dirty="0">
                <a:solidFill>
                  <a:prstClr val="black"/>
                </a:solidFill>
              </a:rPr>
              <a:t>3" LF </a:t>
            </a:r>
            <a:r>
              <a:rPr lang="ko-KR" altLang="en-US" sz="1089" dirty="0">
                <a:solidFill>
                  <a:prstClr val="black"/>
                </a:solidFill>
              </a:rPr>
              <a:t>드라이버와 </a:t>
            </a:r>
            <a:r>
              <a:rPr lang="en-US" altLang="ko-KR" sz="1089" dirty="0">
                <a:solidFill>
                  <a:prstClr val="black"/>
                </a:solidFill>
              </a:rPr>
              <a:t>0.75"</a:t>
            </a:r>
            <a:r>
              <a:rPr lang="ko-KR" altLang="en-US" sz="1089" dirty="0">
                <a:solidFill>
                  <a:prstClr val="black"/>
                </a:solidFill>
              </a:rPr>
              <a:t>보이스 코일로 구성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드라이버는 고급 원료로 만들어져 더 나은 보컬과 음악은 물론 선명한 사운드를 정확하게 재생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>
                <a:solidFill>
                  <a:prstClr val="black"/>
                </a:solidFill>
              </a:rPr>
              <a:t>드라이버의 정밀한 수직 배열은 부드러운 주파수 응답 곡선과 넓은 범위 각도를 제공</a:t>
            </a:r>
            <a:endParaRPr lang="ko-KR" altLang="en-US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HC403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74756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Column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4810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Column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595274"/>
              </p:ext>
            </p:extLst>
          </p:nvPr>
        </p:nvGraphicFramePr>
        <p:xfrm>
          <a:off x="481428" y="5145377"/>
          <a:ext cx="5868248" cy="34464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1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Passive Column Speaker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120Hz-18KHz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Power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120W RMS, 480W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Sensitivity(1W@1m)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94dB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Max.SPL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114dB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Impedance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8Ω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Coverage (H x 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130° x 24°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 x 3" Woofer / 0.75" voice coil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Size(WxDxH)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105 x 120 x 380mm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3.7kg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4849BEE-CA2B-412F-919F-94D593344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550" y="1904127"/>
            <a:ext cx="562900" cy="192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</TotalTime>
  <Words>127</Words>
  <Application>Microsoft Office PowerPoint</Application>
  <PresentationFormat>A4 용지(210x297mm)</PresentationFormat>
  <Paragraphs>32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118</cp:revision>
  <cp:lastPrinted>2020-11-13T07:15:08Z</cp:lastPrinted>
  <dcterms:created xsi:type="dcterms:W3CDTF">2020-09-29T01:50:16Z</dcterms:created>
  <dcterms:modified xsi:type="dcterms:W3CDTF">2024-05-09T02:52:00Z</dcterms:modified>
</cp:coreProperties>
</file>