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82786"/>
            <a:ext cx="612614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4.5" LF </a:t>
            </a:r>
            <a:r>
              <a:rPr lang="ko-KR" altLang="en-US" sz="1089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1” HF </a:t>
            </a:r>
            <a:r>
              <a:rPr lang="ko-KR" altLang="en-US" sz="1089">
                <a:solidFill>
                  <a:prstClr val="black"/>
                </a:solidFill>
              </a:rPr>
              <a:t>드라이버로 구성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HC404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4756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76634"/>
              </p:ext>
            </p:extLst>
          </p:nvPr>
        </p:nvGraphicFramePr>
        <p:xfrm>
          <a:off x="481428" y="5145377"/>
          <a:ext cx="5868248" cy="3750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60Hz-20kHz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Power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400W RMS, 1600W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Sensitivity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Max SPL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124dB Continuous, 130dB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Impedance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 ohms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Coverage (H x V)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90° x 55°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 x 4.5"(115mm)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x 1"(25mm)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Connectors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x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Speakon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140 x 180 x 939mm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81" y="1309812"/>
            <a:ext cx="1809545" cy="30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143</Words>
  <Application>Microsoft Office PowerPoint</Application>
  <PresentationFormat>A4 용지(210x297mm)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117</cp:revision>
  <cp:lastPrinted>2020-11-13T07:15:08Z</cp:lastPrinted>
  <dcterms:created xsi:type="dcterms:W3CDTF">2020-09-29T01:50:16Z</dcterms:created>
  <dcterms:modified xsi:type="dcterms:W3CDTF">2023-11-14T05:04:42Z</dcterms:modified>
</cp:coreProperties>
</file>