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4277746"/>
            <a:ext cx="6126142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Bass-reflex </a:t>
            </a:r>
            <a:r>
              <a:rPr lang="ko-KR" altLang="en-US" sz="1089" dirty="0" err="1">
                <a:solidFill>
                  <a:prstClr val="black"/>
                </a:solidFill>
              </a:rPr>
              <a:t>인클로저는</a:t>
            </a:r>
            <a:r>
              <a:rPr lang="ko-KR" altLang="en-US" sz="1089" dirty="0">
                <a:solidFill>
                  <a:prstClr val="black"/>
                </a:solidFill>
              </a:rPr>
              <a:t> 스피커 콘 뒤의 사운드 에너지를 위상으로 변환하고 전면 에너지에 중첩하여 스피커 효율성 향상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상대적으로 높은 변환 효율과 상대적으로 낮은 차단 주파수를 생성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100mm </a:t>
            </a:r>
            <a:r>
              <a:rPr lang="ko-KR" altLang="en-US" sz="1089" dirty="0">
                <a:solidFill>
                  <a:prstClr val="black"/>
                </a:solidFill>
              </a:rPr>
              <a:t>보이스 코일</a:t>
            </a:r>
            <a:r>
              <a:rPr lang="en-US" altLang="ko-KR" sz="1089" dirty="0">
                <a:solidFill>
                  <a:prstClr val="black"/>
                </a:solidFill>
              </a:rPr>
              <a:t>, 15</a:t>
            </a:r>
            <a:r>
              <a:rPr lang="ko-KR" altLang="en-US" sz="1089" dirty="0">
                <a:solidFill>
                  <a:prstClr val="black"/>
                </a:solidFill>
              </a:rPr>
              <a:t>인치의 고출력 </a:t>
            </a:r>
            <a:r>
              <a:rPr lang="ko-KR" altLang="en-US" sz="1089" dirty="0" err="1">
                <a:solidFill>
                  <a:prstClr val="black"/>
                </a:solidFill>
              </a:rPr>
              <a:t>우퍼가</a:t>
            </a:r>
            <a:r>
              <a:rPr lang="ko-KR" altLang="en-US" sz="1089" dirty="0">
                <a:solidFill>
                  <a:prstClr val="black"/>
                </a:solidFill>
              </a:rPr>
              <a:t> 강력한 출력과 풍부하고 깊은 저음을 생성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HC715B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4042529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Column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39200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>
                <a:solidFill>
                  <a:schemeClr val="bg1"/>
                </a:solidFill>
              </a:rPr>
              <a:t>Column Subwoofer </a:t>
            </a:r>
            <a:r>
              <a:rPr lang="en-US" altLang="ko-KR" sz="1500" b="1" dirty="0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391930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347225"/>
              </p:ext>
            </p:extLst>
          </p:nvPr>
        </p:nvGraphicFramePr>
        <p:xfrm>
          <a:off x="481428" y="5670421"/>
          <a:ext cx="5868248" cy="31422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96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2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1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40Hz-300Hz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700W RMS, 2800W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99dB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126dB Continuous, 132dB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15"(385mm) / 4" voice coil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498 x 560 x 620mm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23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31kg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88EA71B-EB69-45EC-95BF-623BA2340C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6198" y="1936070"/>
            <a:ext cx="2196908" cy="200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1043</TotalTime>
  <Words>120</Words>
  <Application>Microsoft Office PowerPoint</Application>
  <PresentationFormat>A4 용지(210x297mm)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120</cp:revision>
  <cp:lastPrinted>2020-11-13T07:15:08Z</cp:lastPrinted>
  <dcterms:created xsi:type="dcterms:W3CDTF">2020-09-29T01:50:16Z</dcterms:created>
  <dcterms:modified xsi:type="dcterms:W3CDTF">2023-11-14T02:18:55Z</dcterms:modified>
</cp:coreProperties>
</file>