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22973" y="2943260"/>
            <a:ext cx="3284595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3" LF </a:t>
            </a:r>
            <a:r>
              <a:rPr lang="ko-KR" altLang="en-US" sz="1089" dirty="0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0.75"</a:t>
            </a:r>
            <a:r>
              <a:rPr lang="ko-KR" altLang="en-US" sz="1089" dirty="0">
                <a:solidFill>
                  <a:prstClr val="black"/>
                </a:solidFill>
              </a:rPr>
              <a:t>보이스 코일로 구성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HC803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72026" y="270804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927"/>
              </p:ext>
            </p:extLst>
          </p:nvPr>
        </p:nvGraphicFramePr>
        <p:xfrm>
          <a:off x="481428" y="5145377"/>
          <a:ext cx="5868248" cy="344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Column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120Hz-18KHz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240W RMS, 960W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116dB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Coverage 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130° x 24°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 x 3" Woofer / 0.75" voice coil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 x 120 x 730mm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7.1kg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67E2FB0-0325-4DDA-B464-9C84E6868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315" y="1630336"/>
            <a:ext cx="514993" cy="30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127</Words>
  <Application>Microsoft Office PowerPoint</Application>
  <PresentationFormat>A4 용지(210x297mm)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119</cp:revision>
  <cp:lastPrinted>2020-11-13T07:15:08Z</cp:lastPrinted>
  <dcterms:created xsi:type="dcterms:W3CDTF">2020-09-29T01:50:16Z</dcterms:created>
  <dcterms:modified xsi:type="dcterms:W3CDTF">2024-05-09T02:53:02Z</dcterms:modified>
</cp:coreProperties>
</file>