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080" y="1287923"/>
            <a:ext cx="2684525" cy="253240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701909"/>
            <a:ext cx="5729369" cy="118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100" dirty="0"/>
              <a:t>홈 </a:t>
            </a:r>
            <a:r>
              <a:rPr lang="ko-KR" altLang="en-US" sz="1100" dirty="0" err="1"/>
              <a:t>시어터와</a:t>
            </a:r>
            <a:r>
              <a:rPr lang="ko-KR" altLang="en-US" sz="1100" dirty="0"/>
              <a:t> 음악을 위한 </a:t>
            </a:r>
            <a:r>
              <a:rPr lang="ko-KR" altLang="en-US" sz="1100" dirty="0" err="1"/>
              <a:t>딥</a:t>
            </a:r>
            <a:r>
              <a:rPr lang="ko-KR" altLang="en-US" sz="1100" dirty="0"/>
              <a:t> 베이스</a:t>
            </a:r>
            <a:br>
              <a:rPr lang="ko-KR" altLang="en-US" sz="1100" dirty="0"/>
            </a:br>
            <a:r>
              <a:rPr lang="ko-KR" altLang="en-US" sz="1100" dirty="0" err="1"/>
              <a:t>프론트</a:t>
            </a:r>
            <a:r>
              <a:rPr lang="ko-KR" altLang="en-US" sz="1100" dirty="0"/>
              <a:t> 점화 롱</a:t>
            </a:r>
            <a:r>
              <a:rPr lang="en-US" altLang="ko-KR" sz="1100" dirty="0"/>
              <a:t>-</a:t>
            </a:r>
            <a:r>
              <a:rPr lang="ko-KR" altLang="en-US" sz="1100"/>
              <a:t>스로우 </a:t>
            </a:r>
            <a:r>
              <a:rPr lang="en-US" altLang="ko-KR" sz="1100" dirty="0"/>
              <a:t>12" </a:t>
            </a:r>
            <a:r>
              <a:rPr lang="ko-KR" altLang="en-US" sz="1100"/>
              <a:t>폴리프로필렌 다이내믹 밸런스 및 </a:t>
            </a:r>
            <a:r>
              <a:rPr lang="en-US" altLang="ko-KR" sz="1100" dirty="0" err="1"/>
              <a:t>Klippel</a:t>
            </a:r>
            <a:r>
              <a:rPr lang="en-US" altLang="ko-KR" sz="1100" dirty="0"/>
              <a:t> </a:t>
            </a:r>
            <a:r>
              <a:rPr lang="ko-KR" altLang="en-US" sz="1100"/>
              <a:t>최적화 </a:t>
            </a:r>
            <a:r>
              <a:rPr lang="ko-KR" altLang="en-US" sz="1100" smtClean="0"/>
              <a:t>드라이버</a:t>
            </a:r>
            <a:endParaRPr lang="en-US" altLang="ko-KR" sz="1100" dirty="0" smtClean="0"/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100" dirty="0" err="1" smtClean="0"/>
              <a:t>특허받은</a:t>
            </a:r>
            <a:r>
              <a:rPr lang="ko-KR" altLang="en-US" sz="1100" dirty="0" smtClean="0"/>
              <a:t> </a:t>
            </a:r>
            <a:r>
              <a:rPr lang="en-US" altLang="ko-KR" sz="1100" dirty="0"/>
              <a:t>Power Port Technology</a:t>
            </a:r>
            <a:r>
              <a:rPr lang="ko-KR" altLang="en-US" sz="1100"/>
              <a:t>를 통해 보다 심층적인 베이스 응답과 포트 노이즈 </a:t>
            </a:r>
            <a:r>
              <a:rPr lang="ko-KR" altLang="en-US" sz="1100" smtClean="0"/>
              <a:t>감소</a:t>
            </a:r>
            <a:endParaRPr lang="en-US" altLang="ko-KR" sz="1100" dirty="0" smtClean="0"/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100" dirty="0" smtClean="0"/>
              <a:t>Complete </a:t>
            </a:r>
            <a:r>
              <a:rPr lang="en-US" altLang="ko-KR" sz="1100" dirty="0"/>
              <a:t>Control - </a:t>
            </a:r>
            <a:r>
              <a:rPr lang="ko-KR" altLang="en-US" sz="1100"/>
              <a:t>가변 볼륨</a:t>
            </a:r>
            <a:r>
              <a:rPr lang="en-US" altLang="ko-KR" sz="1100" dirty="0"/>
              <a:t>, </a:t>
            </a:r>
            <a:r>
              <a:rPr lang="ko-KR" altLang="en-US" sz="1100"/>
              <a:t>로우패스 필터 및 위상</a:t>
            </a:r>
            <a:r>
              <a:rPr lang="en-US" altLang="ko-KR" sz="1100" dirty="0"/>
              <a:t>(0/180°)</a:t>
            </a:r>
            <a:r>
              <a:rPr lang="ko-KR" altLang="en-US" sz="1100"/>
              <a:t>에 대한 기본 제공 컨트롤 </a:t>
            </a:r>
            <a:r>
              <a:rPr lang="en-US" altLang="ko-KR" sz="1100" dirty="0"/>
              <a:t/>
            </a:r>
            <a:br>
              <a:rPr lang="en-US" altLang="ko-KR" sz="1100" dirty="0"/>
            </a:br>
            <a:r>
              <a:rPr lang="ko-KR" altLang="en-US" sz="1100" smtClean="0"/>
              <a:t>베이스 </a:t>
            </a:r>
            <a:r>
              <a:rPr lang="ko-KR" altLang="en-US" sz="1100"/>
              <a:t>레벨을 최적화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HTS12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49044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Professional  Subwoofer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733167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Subwoofer 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624" y="946668"/>
            <a:ext cx="955577" cy="477789"/>
          </a:xfrm>
          <a:prstGeom prst="rect">
            <a:avLst/>
          </a:prstGeom>
        </p:spPr>
      </p:pic>
      <p:sp>
        <p:nvSpPr>
          <p:cNvPr id="16" name="제목 1"/>
          <p:cNvSpPr txBox="1">
            <a:spLocks/>
          </p:cNvSpPr>
          <p:nvPr/>
        </p:nvSpPr>
        <p:spPr>
          <a:xfrm>
            <a:off x="430481" y="4962823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957057"/>
              </p:ext>
            </p:extLst>
          </p:nvPr>
        </p:nvGraphicFramePr>
        <p:xfrm>
          <a:off x="610373" y="5254769"/>
          <a:ext cx="5868248" cy="37259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4658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21665"/>
              </a:tblGrid>
              <a:tr h="31910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02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Total Frequency Response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22Hz-180Hz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9187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Nominal Impedance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 ohms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9187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Lower and Upper -3dB Limits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28 Hz → 120 Hz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9187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 Driver Enclosure Type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Power Port Bass Vented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6948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Driver Complement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(1)  12" (30.48 cm) d (Round) Polypropylene Dynamic Balance and </a:t>
                      </a:r>
                      <a:r>
                        <a:rPr lang="en-US" altLang="ko-KR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Klippel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optimized driver – Subwoofer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9187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Peak Power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400 Watts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9187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Continuous Power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200 Watts</a:t>
                      </a:r>
                      <a:endParaRPr lang="ko-KR" alt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9187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Amplifier Class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Class D</a:t>
                      </a:r>
                      <a:endParaRPr lang="ko-KR" altLang="ko-KR" sz="1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402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Color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Black or White or Brown</a:t>
                      </a:r>
                      <a:endParaRPr lang="el-GR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40212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Dimensions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en-US" sz="11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en-US" altLang="ko-K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43.5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x 46.0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x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46.99cm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4021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Weight</a:t>
                      </a:r>
                      <a:endParaRPr lang="ko-KR" alt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22.63kg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1576</TotalTime>
  <Words>85</Words>
  <Application>Microsoft Office PowerPoint</Application>
  <PresentationFormat>A4 용지(210x297mm)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155</cp:revision>
  <cp:lastPrinted>2020-11-13T07:15:08Z</cp:lastPrinted>
  <dcterms:created xsi:type="dcterms:W3CDTF">2020-09-29T01:50:16Z</dcterms:created>
  <dcterms:modified xsi:type="dcterms:W3CDTF">2021-02-15T06:15:48Z</dcterms:modified>
</cp:coreProperties>
</file>