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3898867"/>
            <a:ext cx="5868250" cy="93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핸드마이크와 </a:t>
            </a:r>
            <a:r>
              <a:rPr lang="ko-KR" altLang="en-US" sz="1089" dirty="0" err="1">
                <a:solidFill>
                  <a:prstClr val="black"/>
                </a:solidFill>
              </a:rPr>
              <a:t>벨트팩</a:t>
            </a:r>
            <a:r>
              <a:rPr lang="ko-KR" altLang="en-US" sz="1089" dirty="0">
                <a:solidFill>
                  <a:prstClr val="black"/>
                </a:solidFill>
              </a:rPr>
              <a:t> 동시연결 스위칭 기능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스펙트럼 </a:t>
            </a:r>
            <a:r>
              <a:rPr lang="ko-KR" altLang="en-US" sz="1089" dirty="0" err="1">
                <a:solidFill>
                  <a:prstClr val="black"/>
                </a:solidFill>
              </a:rPr>
              <a:t>아날라이저</a:t>
            </a:r>
            <a:r>
              <a:rPr lang="ko-KR" altLang="en-US" sz="1089" dirty="0">
                <a:solidFill>
                  <a:prstClr val="black"/>
                </a:solidFill>
              </a:rPr>
              <a:t> 탑재 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고품질 유닛 탑재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노이즈 제거 및 안정적 통신 유지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TFT LCD </a:t>
            </a:r>
            <a:r>
              <a:rPr lang="ko-KR" altLang="en-US" sz="1089" dirty="0">
                <a:solidFill>
                  <a:prstClr val="black"/>
                </a:solidFill>
              </a:rPr>
              <a:t>디스플레이 탑재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HW-920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663650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 Wireless MIC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19539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Wireless 2CH Receiver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4876752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B6BD5AD3-249F-44AA-B2BC-E7852F761A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592326"/>
              </p:ext>
            </p:extLst>
          </p:nvPr>
        </p:nvGraphicFramePr>
        <p:xfrm>
          <a:off x="316992" y="5173861"/>
          <a:ext cx="3267456" cy="35801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36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0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18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수신기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246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</a:rPr>
                        <a:t>Frequency range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</a:rPr>
                        <a:t>925.0 ~ 937.5MHz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246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</a:rPr>
                        <a:t>Frequency stability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</a:rPr>
                        <a:t>0.002PPM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246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</a:rPr>
                        <a:t>Receiving sensitivity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</a:rPr>
                        <a:t>-100dB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246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</a:rPr>
                        <a:t>Tone frequency response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</a:rPr>
                        <a:t>60hz-18khz (3dB)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246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</a:rPr>
                        <a:t>Harmonic distortion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altLang="ko-KR" sz="1100" dirty="0">
                          <a:effectLst/>
                        </a:rPr>
                        <a:t>&lt; 0.5%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246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</a:rPr>
                        <a:t>Signal to noise ratio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</a:rPr>
                        <a:t>＞105dB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246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</a:rPr>
                        <a:t>Dynamic range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</a:rPr>
                        <a:t>105dB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246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</a:rPr>
                        <a:t>Maximum frequency offset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</a:rPr>
                        <a:t>±48KHz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246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</a:rPr>
                        <a:t>Stray suppression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</a:rPr>
                        <a:t>≥75dB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7246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</a:rPr>
                        <a:t>Audio output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</a:rPr>
                        <a:t>balanced output and unbalanced output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7246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</a:rPr>
                        <a:t>Power supply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</a:rPr>
                        <a:t>12-18V DC/1000mA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72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>
                          <a:effectLst/>
                        </a:rPr>
                        <a:t>Dimensions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dirty="0">
                          <a:effectLst/>
                        </a:rPr>
                        <a:t>210 * 44 * 150mm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72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dirty="0">
                          <a:effectLst/>
                        </a:rPr>
                        <a:t>Net weight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dirty="0">
                          <a:effectLst/>
                        </a:rPr>
                        <a:t>526 g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21" name="표 20">
            <a:extLst>
              <a:ext uri="{FF2B5EF4-FFF2-40B4-BE49-F238E27FC236}">
                <a16:creationId xmlns:a16="http://schemas.microsoft.com/office/drawing/2014/main" id="{2C34D529-3E1E-400B-8B41-80FCE8440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923050"/>
              </p:ext>
            </p:extLst>
          </p:nvPr>
        </p:nvGraphicFramePr>
        <p:xfrm>
          <a:off x="3645408" y="5173861"/>
          <a:ext cx="2938272" cy="35801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6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1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77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송신기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289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</a:rPr>
                        <a:t>Frequency range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</a:rPr>
                        <a:t>925.0 ~ 937.5MHz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289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</a:rPr>
                        <a:t>Frequency stability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</a:rPr>
                        <a:t>0.002PPM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289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</a:rPr>
                        <a:t>Receiving sensitivity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</a:rPr>
                        <a:t>-100dB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32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</a:rPr>
                        <a:t>Tone frequency response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</a:rPr>
                        <a:t>60hz-18khz (3dB)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289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</a:rPr>
                        <a:t>Harmonic distortion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altLang="ko-KR" sz="1100">
                          <a:effectLst/>
                        </a:rPr>
                        <a:t>&lt; 0.5%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289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</a:rPr>
                        <a:t>Signal to noise ratio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</a:rPr>
                        <a:t>＞105dB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289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</a:rPr>
                        <a:t>Dynamic range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</a:rPr>
                        <a:t>105dB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032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</a:rPr>
                        <a:t>Maximum frequency offset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</a:rPr>
                        <a:t>±48KHz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289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</a:rPr>
                        <a:t>Stray suppression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</a:rPr>
                        <a:t>≥75dB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4032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</a:rPr>
                        <a:t>Audio output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</a:rPr>
                        <a:t>balanced output and unbalanced output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289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</a:rPr>
                        <a:t>Power supply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</a:rPr>
                        <a:t>12-18V DC/1000mA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TextBox 3">
            <a:extLst>
              <a:ext uri="{FF2B5EF4-FFF2-40B4-BE49-F238E27FC236}">
                <a16:creationId xmlns:a16="http://schemas.microsoft.com/office/drawing/2014/main" id="{9F097889-8CA6-6860-C033-0C988680C959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  <p:pic>
        <p:nvPicPr>
          <p:cNvPr id="4" name="그림 3" descr="전자제품, 전자 기기, 라우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6A5A7C6-582D-5FFE-2365-0A261774E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432" y="2012159"/>
            <a:ext cx="694132" cy="1954826"/>
          </a:xfrm>
          <a:prstGeom prst="rect">
            <a:avLst/>
          </a:prstGeom>
        </p:spPr>
      </p:pic>
      <p:pic>
        <p:nvPicPr>
          <p:cNvPr id="13" name="그림 12" descr="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12F4E9B-F0F9-ED3C-F80C-BF10A5AD12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040" y="2238164"/>
            <a:ext cx="3519445" cy="1377984"/>
          </a:xfrm>
          <a:prstGeom prst="rect">
            <a:avLst/>
          </a:prstGeom>
        </p:spPr>
      </p:pic>
      <p:pic>
        <p:nvPicPr>
          <p:cNvPr id="14" name="그림 13" descr="전자제품, 전자 기기, 라우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1B83C5F-36D3-7901-F32B-D6F43917C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223" y="2012159"/>
            <a:ext cx="694132" cy="195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724</TotalTime>
  <Words>170</Words>
  <Application>Microsoft Office PowerPoint</Application>
  <PresentationFormat>A4 용지(210x297mm)</PresentationFormat>
  <Paragraphs>65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76</cp:revision>
  <cp:lastPrinted>2020-11-13T07:15:08Z</cp:lastPrinted>
  <dcterms:created xsi:type="dcterms:W3CDTF">2020-09-29T01:50:16Z</dcterms:created>
  <dcterms:modified xsi:type="dcterms:W3CDTF">2025-06-19T07:24:17Z</dcterms:modified>
</cp:coreProperties>
</file>