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818278"/>
            <a:ext cx="58249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UHF </a:t>
            </a:r>
            <a:r>
              <a:rPr lang="ko-KR" altLang="en-US" sz="1089" dirty="0">
                <a:solidFill>
                  <a:prstClr val="black"/>
                </a:solidFill>
              </a:rPr>
              <a:t>무선마이크 시스템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직관적인 채널 </a:t>
            </a:r>
            <a:r>
              <a:rPr lang="ko-KR" altLang="en-US" sz="1089" dirty="0" err="1">
                <a:solidFill>
                  <a:prstClr val="black"/>
                </a:solidFill>
              </a:rPr>
              <a:t>노브</a:t>
            </a:r>
            <a:r>
              <a:rPr lang="ko-KR" altLang="en-US" sz="1089" dirty="0">
                <a:solidFill>
                  <a:prstClr val="black"/>
                </a:solidFill>
              </a:rPr>
              <a:t> 볼륨 조절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IR </a:t>
            </a:r>
            <a:r>
              <a:rPr lang="ko-KR" altLang="en-US" sz="1089" dirty="0">
                <a:solidFill>
                  <a:prstClr val="black"/>
                </a:solidFill>
              </a:rPr>
              <a:t>버튼으로 편리한 송수신 셋팅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견고한 </a:t>
            </a:r>
            <a:r>
              <a:rPr lang="ko-KR" altLang="en-US" sz="1089" dirty="0" err="1">
                <a:solidFill>
                  <a:prstClr val="black"/>
                </a:solidFill>
              </a:rPr>
              <a:t>스틸바디의</a:t>
            </a:r>
            <a:r>
              <a:rPr lang="ko-KR" altLang="en-US" sz="1089" dirty="0">
                <a:solidFill>
                  <a:prstClr val="black"/>
                </a:solidFill>
              </a:rPr>
              <a:t> 리시버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마이크에서 확인 가능한 주파수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채널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배터리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뮤트기능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핸드 그립 노이즈 제거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마이크의 고품질 유닛으로 선명한 음질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원거리에도 안정적인 송수신이 가능한 시스템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프리셋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en-US" altLang="ko-KR" sz="1089" dirty="0">
                <a:solidFill>
                  <a:prstClr val="black"/>
                </a:solidFill>
              </a:rPr>
              <a:t>50</a:t>
            </a:r>
            <a:r>
              <a:rPr lang="ko-KR" altLang="en-US" sz="1089" dirty="0">
                <a:solidFill>
                  <a:prstClr val="black"/>
                </a:solidFill>
              </a:rPr>
              <a:t>채널</a:t>
            </a:r>
            <a:r>
              <a:rPr lang="en-US" altLang="ko-KR" sz="1089" dirty="0">
                <a:solidFill>
                  <a:prstClr val="black"/>
                </a:solidFill>
              </a:rPr>
              <a:t>(2*50CH)</a:t>
            </a:r>
            <a:r>
              <a:rPr lang="ko-KR" altLang="en-US" sz="1089" dirty="0">
                <a:solidFill>
                  <a:prstClr val="black"/>
                </a:solidFill>
              </a:rPr>
              <a:t>의 선택 가능한 주파수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디지털 파일럿 기술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동일한 주파수에서도 혼선이 없습니다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LW-902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58306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184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2CH Wireless Mic System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20959" y="600513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C0BFEA7-0E45-4B9C-B17E-429BE2889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39504"/>
              </p:ext>
            </p:extLst>
          </p:nvPr>
        </p:nvGraphicFramePr>
        <p:xfrm>
          <a:off x="674462" y="6307120"/>
          <a:ext cx="2777062" cy="25926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3571">
                  <a:extLst>
                    <a:ext uri="{9D8B030D-6E8A-4147-A177-3AD203B41FA5}">
                      <a16:colId xmlns:a16="http://schemas.microsoft.com/office/drawing/2014/main" val="674603006"/>
                    </a:ext>
                  </a:extLst>
                </a:gridCol>
                <a:gridCol w="1543491">
                  <a:extLst>
                    <a:ext uri="{9D8B030D-6E8A-4147-A177-3AD203B41FA5}">
                      <a16:colId xmlns:a16="http://schemas.microsoft.com/office/drawing/2014/main" val="1943272934"/>
                    </a:ext>
                  </a:extLst>
                </a:gridCol>
              </a:tblGrid>
              <a:tr h="30403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수신기 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(LW-902R)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749196760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kern="1200" dirty="0">
                          <a:latin typeface="+mn-ea"/>
                          <a:ea typeface="+mn-ea"/>
                        </a:rPr>
                        <a:t>채널 그룹</a:t>
                      </a:r>
                      <a:endParaRPr lang="ko-KR" altLang="en-US" sz="900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 </a:t>
                      </a:r>
                      <a:r>
                        <a:rPr lang="en-US" altLang="ko-KR" sz="9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Channel</a:t>
                      </a:r>
                      <a:endParaRPr lang="ko-KR" altLang="en-US" sz="9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797508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주파수 범위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UHF 925-937.5MHz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67324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대역</a:t>
                      </a:r>
                      <a:r>
                        <a:rPr lang="ko-KR" altLang="en-US" sz="900" baseline="0" dirty="0">
                          <a:latin typeface="+mn-ea"/>
                          <a:ea typeface="+mn-ea"/>
                        </a:rPr>
                        <a:t> 폭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12.5MHz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76905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수신 감도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-95㏈m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508361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신호 대 </a:t>
                      </a:r>
                      <a:r>
                        <a:rPr lang="ko-KR" altLang="en-US" sz="900" dirty="0" err="1">
                          <a:latin typeface="+mn-ea"/>
                          <a:ea typeface="+mn-ea"/>
                        </a:rPr>
                        <a:t>잡음비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96dB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50547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응답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30Hz ~ 20kHz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03633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전원 공급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DC 12V 500mA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59837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소비 전력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&lt;3watts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665128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규격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WxDxH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270 x 130 x 45mm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9877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740g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278175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187CD67D-779E-43A0-89DB-12DDDDE56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25701"/>
              </p:ext>
            </p:extLst>
          </p:nvPr>
        </p:nvGraphicFramePr>
        <p:xfrm>
          <a:off x="3671566" y="6290357"/>
          <a:ext cx="2678110" cy="25926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9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03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송신기 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(LW-901HA, LW-901B)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지향성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Dynamic Cardioid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대역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UHF 925-937.5MHz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채널 대역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 </a:t>
                      </a:r>
                      <a:r>
                        <a:rPr lang="en-US" altLang="ko-KR" sz="9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Channel</a:t>
                      </a:r>
                      <a:endParaRPr lang="ko-KR" altLang="en-US" sz="9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스위치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IR SYNC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응답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30Hz~20KHz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출력 파워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10mW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하모닉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라디에이션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&lt;50dBe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marL="0" marR="0" lvl="0" indent="0" algn="l" defTabSz="34290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배터리 전압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3V (AA </a:t>
                      </a:r>
                      <a:r>
                        <a:rPr kumimoji="0" lang="ko-KR" altLang="en-US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베터리 </a:t>
                      </a:r>
                      <a:r>
                        <a:rPr kumimoji="0" lang="en-US" altLang="ko-KR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x 2ea)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규격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WxDxH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260 x </a:t>
                      </a:r>
                      <a:r>
                        <a:rPr lang="el-GR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φ50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mm/ 65x86x20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420g/ 107g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271918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5958FE08-067D-4AA7-B133-25EFD54AA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813" y="1611916"/>
            <a:ext cx="3186829" cy="202773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87B1791-B4A5-4AF5-AA4D-C90E5A745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031" y="1889845"/>
            <a:ext cx="283611" cy="157841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BC78831-B033-45B6-923E-FAD013742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512" y="1902345"/>
            <a:ext cx="674131" cy="15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188</Words>
  <Application>Microsoft Office PowerPoint</Application>
  <PresentationFormat>A4 용지(210x297mm)</PresentationFormat>
  <Paragraphs>59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DeskTop</cp:lastModifiedBy>
  <cp:revision>92</cp:revision>
  <cp:lastPrinted>2020-11-13T07:15:08Z</cp:lastPrinted>
  <dcterms:created xsi:type="dcterms:W3CDTF">2020-09-29T01:50:16Z</dcterms:created>
  <dcterms:modified xsi:type="dcterms:W3CDTF">2023-10-17T05:39:46Z</dcterms:modified>
</cp:coreProperties>
</file>