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제목 1">
            <a:extLst>
              <a:ext uri="{FF2B5EF4-FFF2-40B4-BE49-F238E27FC236}">
                <a16:creationId xmlns:a16="http://schemas.microsoft.com/office/drawing/2014/main" id="{1A99EFBC-B063-4FB4-86DF-5B669CF212E3}"/>
              </a:ext>
            </a:extLst>
          </p:cNvPr>
          <p:cNvSpPr txBox="1">
            <a:spLocks/>
          </p:cNvSpPr>
          <p:nvPr/>
        </p:nvSpPr>
        <p:spPr>
          <a:xfrm>
            <a:off x="295480" y="91834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n-ea"/>
                <a:ea typeface="+mn-ea"/>
              </a:rPr>
              <a:t>LX-118S</a:t>
            </a:r>
            <a:endParaRPr lang="ko-KR" altLang="en-US" sz="2000" b="1" dirty="0">
              <a:latin typeface="+mn-ea"/>
              <a:ea typeface="+mn-ea"/>
            </a:endParaRPr>
          </a:p>
        </p:txBody>
      </p:sp>
      <p:sp>
        <p:nvSpPr>
          <p:cNvPr id="22" name="제목 1">
            <a:extLst>
              <a:ext uri="{FF2B5EF4-FFF2-40B4-BE49-F238E27FC236}">
                <a16:creationId xmlns:a16="http://schemas.microsoft.com/office/drawing/2014/main" id="{8500405C-C869-4F7E-895B-190C1726FD52}"/>
              </a:ext>
            </a:extLst>
          </p:cNvPr>
          <p:cNvSpPr txBox="1">
            <a:spLocks/>
          </p:cNvSpPr>
          <p:nvPr/>
        </p:nvSpPr>
        <p:spPr>
          <a:xfrm>
            <a:off x="296520" y="1239497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52500" lnSpcReduction="2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75" b="1" i="1" dirty="0">
                <a:solidFill>
                  <a:schemeClr val="bg1">
                    <a:lumMod val="65000"/>
                  </a:schemeClr>
                </a:solidFill>
              </a:rPr>
              <a:t>Professional Line Array Speaker System</a:t>
            </a:r>
            <a:endParaRPr lang="ko-KR" altLang="en-US" sz="2475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EEA3FF47-D8BF-4FA5-A93D-5B4F9063BE76}"/>
              </a:ext>
            </a:extLst>
          </p:cNvPr>
          <p:cNvSpPr/>
          <p:nvPr/>
        </p:nvSpPr>
        <p:spPr>
          <a:xfrm>
            <a:off x="308040" y="478489"/>
            <a:ext cx="166891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500" b="1" dirty="0" err="1">
                <a:solidFill>
                  <a:schemeClr val="bg1"/>
                </a:solidFill>
              </a:rPr>
              <a:t>Line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ko-KR" altLang="en-US" sz="1500" b="1" dirty="0" err="1">
                <a:solidFill>
                  <a:schemeClr val="bg1"/>
                </a:solidFill>
              </a:rPr>
              <a:t>Array</a:t>
            </a:r>
            <a:r>
              <a:rPr lang="ko-KR" altLang="en-US" sz="1500" b="1" dirty="0">
                <a:solidFill>
                  <a:schemeClr val="bg1"/>
                </a:solidFill>
              </a:rPr>
              <a:t> Speaker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305CEAE-E61D-4D2D-94FD-3C05C8CC2E77}"/>
              </a:ext>
            </a:extLst>
          </p:cNvPr>
          <p:cNvSpPr/>
          <p:nvPr/>
        </p:nvSpPr>
        <p:spPr>
          <a:xfrm>
            <a:off x="1" y="9059521"/>
            <a:ext cx="6857999" cy="67251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0" name="제목 1">
            <a:extLst>
              <a:ext uri="{FF2B5EF4-FFF2-40B4-BE49-F238E27FC236}">
                <a16:creationId xmlns:a16="http://schemas.microsoft.com/office/drawing/2014/main" id="{B79BB746-54C0-4160-BF37-54E3CBCC20B7}"/>
              </a:ext>
            </a:extLst>
          </p:cNvPr>
          <p:cNvSpPr txBox="1">
            <a:spLocks/>
          </p:cNvSpPr>
          <p:nvPr/>
        </p:nvSpPr>
        <p:spPr>
          <a:xfrm>
            <a:off x="430480" y="492385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32" name="제목 1">
            <a:extLst>
              <a:ext uri="{FF2B5EF4-FFF2-40B4-BE49-F238E27FC236}">
                <a16:creationId xmlns:a16="http://schemas.microsoft.com/office/drawing/2014/main" id="{E62EBA55-E614-4E1F-AA06-A2EB37B06BF7}"/>
              </a:ext>
            </a:extLst>
          </p:cNvPr>
          <p:cNvSpPr txBox="1">
            <a:spLocks/>
          </p:cNvSpPr>
          <p:nvPr/>
        </p:nvSpPr>
        <p:spPr>
          <a:xfrm>
            <a:off x="481427" y="358202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C2C73F-A91A-4114-9379-0C094A2F03A8}"/>
              </a:ext>
            </a:extLst>
          </p:cNvPr>
          <p:cNvSpPr txBox="1"/>
          <p:nvPr/>
        </p:nvSpPr>
        <p:spPr>
          <a:xfrm>
            <a:off x="514083" y="3751749"/>
            <a:ext cx="5483549" cy="1080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18” </a:t>
            </a:r>
            <a:r>
              <a:rPr lang="ko-KR" altLang="en-US" sz="1100" dirty="0">
                <a:solidFill>
                  <a:prstClr val="black"/>
                </a:solidFill>
              </a:rPr>
              <a:t>네오디뮴 드라이버 </a:t>
            </a:r>
            <a:r>
              <a:rPr lang="ko-KR" altLang="en-US" sz="1100" dirty="0" err="1">
                <a:solidFill>
                  <a:prstClr val="black"/>
                </a:solidFill>
              </a:rPr>
              <a:t>우퍼의</a:t>
            </a:r>
            <a:r>
              <a:rPr lang="ko-KR" altLang="en-US" sz="1100" dirty="0">
                <a:solidFill>
                  <a:prstClr val="black"/>
                </a:solidFill>
              </a:rPr>
              <a:t> 강력한 저음 재생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800W RMS, </a:t>
            </a:r>
            <a:r>
              <a:rPr lang="ko-KR" altLang="en-US" sz="1100" dirty="0">
                <a:solidFill>
                  <a:prstClr val="black"/>
                </a:solidFill>
              </a:rPr>
              <a:t>최대 </a:t>
            </a:r>
            <a:r>
              <a:rPr lang="en-US" altLang="ko-KR" sz="1100" dirty="0">
                <a:solidFill>
                  <a:prstClr val="black"/>
                </a:solidFill>
              </a:rPr>
              <a:t>138dB SPL </a:t>
            </a:r>
            <a:r>
              <a:rPr lang="ko-KR" altLang="en-US" sz="1100" dirty="0">
                <a:solidFill>
                  <a:prstClr val="black"/>
                </a:solidFill>
              </a:rPr>
              <a:t>출력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 err="1">
                <a:solidFill>
                  <a:prstClr val="black"/>
                </a:solidFill>
              </a:rPr>
              <a:t>라인어레이와</a:t>
            </a:r>
            <a:r>
              <a:rPr lang="ko-KR" altLang="en-US" sz="1100" dirty="0">
                <a:solidFill>
                  <a:prstClr val="black"/>
                </a:solidFill>
              </a:rPr>
              <a:t> 조화를 이루는 묵직한 저음 보강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>
                <a:solidFill>
                  <a:prstClr val="black"/>
                </a:solidFill>
              </a:rPr>
              <a:t>러시아산 벗지 우드로 제작하여 견고함</a:t>
            </a: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768EF35F-CD37-4268-B4DD-AEE40159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391217"/>
              </p:ext>
            </p:extLst>
          </p:nvPr>
        </p:nvGraphicFramePr>
        <p:xfrm>
          <a:off x="494304" y="5192516"/>
          <a:ext cx="5933216" cy="36683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4624">
                  <a:extLst>
                    <a:ext uri="{9D8B030D-6E8A-4147-A177-3AD203B41FA5}">
                      <a16:colId xmlns:a16="http://schemas.microsoft.com/office/drawing/2014/main" val="860353961"/>
                    </a:ext>
                  </a:extLst>
                </a:gridCol>
              </a:tblGrid>
              <a:tr h="243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항목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세부내용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35Hz – 200Hz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74886551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Transducer Configuration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 × 18" (100mm voice coil)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352709863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Handling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800W (RMS) / 1600W (Program)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8363661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Sensitivity 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97dB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Maximum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138dB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Nominal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sz="1200">
                          <a:effectLst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Connector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2 × NL4 Speakon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Suspension Hardware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Dedicated AM18S hardware, 1 × KARA18S support frame, 1 × base support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Enclosure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18mm plywood with eco-friendly, wear-resistant black water-based paint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Dimensions (W × H ×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731 × 240 × 429mm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Recommended Applications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Outdoor performances / Hotels / Conferences / Multipurpose halls / Lounges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9" name="그림 18">
            <a:extLst>
              <a:ext uri="{FF2B5EF4-FFF2-40B4-BE49-F238E27FC236}">
                <a16:creationId xmlns:a16="http://schemas.microsoft.com/office/drawing/2014/main" id="{56B7308C-6CE4-4696-A693-7C5C6E707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633" y="9073270"/>
            <a:ext cx="646598" cy="53602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7C6609C-7E68-A7B4-8A76-F96E1962FB17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18" name="그림 17" descr="전자제품, 라우드스피커이(가) 표시된 사진">
            <a:extLst>
              <a:ext uri="{FF2B5EF4-FFF2-40B4-BE49-F238E27FC236}">
                <a16:creationId xmlns:a16="http://schemas.microsoft.com/office/drawing/2014/main" id="{4F02358A-B453-B79D-8699-B006AA648E7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4959" b="28889"/>
          <a:stretch>
            <a:fillRect/>
          </a:stretch>
        </p:blipFill>
        <p:spPr>
          <a:xfrm>
            <a:off x="1007772" y="1704312"/>
            <a:ext cx="4842456" cy="175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</TotalTime>
  <Words>171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127</cp:revision>
  <cp:lastPrinted>2020-11-13T07:15:08Z</cp:lastPrinted>
  <dcterms:created xsi:type="dcterms:W3CDTF">2020-09-29T01:50:16Z</dcterms:created>
  <dcterms:modified xsi:type="dcterms:W3CDTF">2025-12-12T07:46:00Z</dcterms:modified>
</cp:coreProperties>
</file>