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LX-210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16689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4923854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81427" y="358202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514083" y="3751749"/>
            <a:ext cx="5483549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듀얼 </a:t>
            </a:r>
            <a:r>
              <a:rPr lang="en-US" altLang="ko-KR" sz="1100" dirty="0">
                <a:solidFill>
                  <a:prstClr val="black"/>
                </a:solidFill>
              </a:rPr>
              <a:t>10” MF </a:t>
            </a:r>
            <a:r>
              <a:rPr lang="ko-KR" altLang="en-US" sz="1100" dirty="0">
                <a:solidFill>
                  <a:prstClr val="black"/>
                </a:solidFill>
              </a:rPr>
              <a:t>네오디뮴  </a:t>
            </a:r>
            <a:r>
              <a:rPr lang="en-US" altLang="ko-KR" sz="1100" dirty="0">
                <a:solidFill>
                  <a:prstClr val="black"/>
                </a:solidFill>
              </a:rPr>
              <a:t>+ 3” HF </a:t>
            </a:r>
            <a:r>
              <a:rPr lang="ko-KR" altLang="en-US" sz="1100" dirty="0">
                <a:solidFill>
                  <a:prstClr val="black"/>
                </a:solidFill>
              </a:rPr>
              <a:t>네오디뮴 드라이버 구성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최대 </a:t>
            </a:r>
            <a:r>
              <a:rPr lang="en-US" altLang="ko-KR" sz="1100">
                <a:solidFill>
                  <a:prstClr val="black"/>
                </a:solidFill>
              </a:rPr>
              <a:t>142dB </a:t>
            </a:r>
            <a:r>
              <a:rPr lang="en-US" altLang="ko-KR" sz="1100" dirty="0">
                <a:solidFill>
                  <a:prstClr val="black"/>
                </a:solidFill>
              </a:rPr>
              <a:t>SPL</a:t>
            </a:r>
            <a:r>
              <a:rPr lang="ko-KR" altLang="en-US" sz="1100" dirty="0">
                <a:solidFill>
                  <a:prstClr val="black"/>
                </a:solidFill>
              </a:rPr>
              <a:t>의 높은 출력</a:t>
            </a:r>
            <a:endParaRPr lang="en-US" altLang="ko-KR" sz="1100" dirty="0">
              <a:solidFill>
                <a:prstClr val="black"/>
              </a:solidFill>
            </a:endParaRP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공연장</a:t>
            </a:r>
            <a:r>
              <a:rPr lang="en-US" altLang="ko-KR" sz="1100" dirty="0">
                <a:solidFill>
                  <a:prstClr val="black"/>
                </a:solidFill>
              </a:rPr>
              <a:t>, </a:t>
            </a:r>
            <a:r>
              <a:rPr lang="ko-KR" altLang="en-US" sz="1100" dirty="0">
                <a:solidFill>
                  <a:prstClr val="black"/>
                </a:solidFill>
              </a:rPr>
              <a:t>교회</a:t>
            </a:r>
            <a:r>
              <a:rPr lang="en-US" altLang="ko-KR" sz="1100" dirty="0">
                <a:solidFill>
                  <a:prstClr val="black"/>
                </a:solidFill>
              </a:rPr>
              <a:t>, </a:t>
            </a:r>
            <a:r>
              <a:rPr lang="ko-KR" altLang="en-US" sz="1100" dirty="0">
                <a:solidFill>
                  <a:prstClr val="black"/>
                </a:solidFill>
              </a:rPr>
              <a:t>컨퍼런스 등 다양한 공간에 최적화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러시아산 벗지 우드로 제작하여 견고함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15916"/>
              </p:ext>
            </p:extLst>
          </p:nvPr>
        </p:nvGraphicFramePr>
        <p:xfrm>
          <a:off x="494304" y="5192516"/>
          <a:ext cx="5933216" cy="3591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776">
                  <a:extLst>
                    <a:ext uri="{9D8B030D-6E8A-4147-A177-3AD203B41FA5}">
                      <a16:colId xmlns:a16="http://schemas.microsoft.com/office/drawing/2014/main" val="860353961"/>
                    </a:ext>
                  </a:extLst>
                </a:gridCol>
              </a:tblGrid>
              <a:tr h="243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항목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세부내용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dirty="0">
                          <a:effectLst/>
                        </a:rPr>
                        <a:t>Frequency Response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dirty="0">
                          <a:effectLst/>
                        </a:rPr>
                        <a:t>70Hz – 19kHz (±5dB)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74886551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Transducer Configuration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MF: 2 × 10" (75mm voice coil neodymium drivers)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HF: 1 × 3" (75mm voice coil neodymium driver)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2709863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Power Handling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l-PL">
                          <a:effectLst/>
                        </a:rPr>
                        <a:t>MF: 800W (RMS) / 1600W (Program)</a:t>
                      </a:r>
                      <a:br>
                        <a:rPr lang="pl-PL">
                          <a:effectLst/>
                        </a:rPr>
                      </a:br>
                      <a:r>
                        <a:rPr lang="pl-PL">
                          <a:effectLst/>
                        </a:rPr>
                        <a:t>HF: 100W (RMS) / 200W (Program)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636614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Sensitivity (1W/1m)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97dB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Maximum SPL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142dB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Nominal Impedance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>
                          <a:effectLst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Coverage Angle (h × v)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>
                          <a:effectLst/>
                        </a:rPr>
                        <a:t>110° × 15°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Connector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2 × NL4 Speakon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Enclosure Material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15mm plywood with eco-friendly, wear-resistant black water-based paint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Dimensions (W × H × D)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810 × 285 × 438mm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dirty="0">
                          <a:effectLst/>
                        </a:rPr>
                        <a:t>Recommended Applications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dirty="0">
                          <a:effectLst/>
                        </a:rPr>
                        <a:t>Outdoor performances / Hotels / Conferences / Multipurpose halls / Lounges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C6609C-7E68-A7B4-8A76-F96E1962FB1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5A14351-5883-D7B5-A6FF-AFB34D624B6D}"/>
              </a:ext>
            </a:extLst>
          </p:cNvPr>
          <p:cNvGrpSpPr/>
          <p:nvPr/>
        </p:nvGrpSpPr>
        <p:grpSpPr>
          <a:xfrm>
            <a:off x="879542" y="2080018"/>
            <a:ext cx="5143964" cy="1379258"/>
            <a:chOff x="1015859" y="2070778"/>
            <a:chExt cx="5209377" cy="1396797"/>
          </a:xfrm>
        </p:grpSpPr>
        <p:pic>
          <p:nvPicPr>
            <p:cNvPr id="12" name="그림 11" descr="전자제품, 전자 기기, 라디오, 울림통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7BD91B3-462C-2226-BF96-E72E7AD1A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9445" y="2207575"/>
              <a:ext cx="2705791" cy="1260000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EED8CEF-386E-4573-DC3E-0AC3AA179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859" y="2070778"/>
              <a:ext cx="269987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</TotalTime>
  <Words>208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Malgun Gothic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126</cp:revision>
  <cp:lastPrinted>2020-11-13T07:15:08Z</cp:lastPrinted>
  <dcterms:created xsi:type="dcterms:W3CDTF">2020-09-29T01:50:16Z</dcterms:created>
  <dcterms:modified xsi:type="dcterms:W3CDTF">2025-12-12T07:44:47Z</dcterms:modified>
</cp:coreProperties>
</file>