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그림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768" y="1410191"/>
            <a:ext cx="2405150" cy="24051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9605"/>
            <a:ext cx="5868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강화 </a:t>
            </a:r>
            <a:r>
              <a:rPr lang="ko-KR" altLang="en-US" sz="1089" dirty="0" err="1">
                <a:solidFill>
                  <a:prstClr val="black"/>
                </a:solidFill>
              </a:rPr>
              <a:t>스틸</a:t>
            </a:r>
            <a:r>
              <a:rPr lang="ko-KR" altLang="en-US" sz="1089" dirty="0">
                <a:solidFill>
                  <a:prstClr val="black"/>
                </a:solidFill>
              </a:rPr>
              <a:t> 바디로 뛰어난 내구성 및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안전 보호 설계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깨끗한 오디오 음질 및 뛰어난 해상도 구현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LCD </a:t>
            </a:r>
            <a:r>
              <a:rPr lang="ko-KR" altLang="en-US" sz="1089">
                <a:solidFill>
                  <a:prstClr val="black"/>
                </a:solidFill>
              </a:rPr>
              <a:t>화면 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>
                <a:solidFill>
                  <a:prstClr val="black"/>
                </a:solidFill>
              </a:rPr>
              <a:t>주파수 대역 및 밧데리 잔량 표시</a:t>
            </a:r>
            <a:r>
              <a:rPr lang="en-US" altLang="ko-KR" sz="1089" dirty="0">
                <a:solidFill>
                  <a:prstClr val="black"/>
                </a:solidFill>
              </a:rPr>
              <a:t>)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혼선 방지 및 </a:t>
            </a:r>
            <a:r>
              <a:rPr lang="ko-KR" altLang="en-US" sz="1089" dirty="0" err="1">
                <a:solidFill>
                  <a:prstClr val="black"/>
                </a:solidFill>
              </a:rPr>
              <a:t>노이즈</a:t>
            </a:r>
            <a:r>
              <a:rPr lang="ko-KR" altLang="en-US" sz="1089" dirty="0">
                <a:solidFill>
                  <a:prstClr val="black"/>
                </a:solidFill>
              </a:rPr>
              <a:t> 억제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볼륨 조절 및 </a:t>
            </a:r>
            <a:r>
              <a:rPr lang="ko-KR" altLang="en-US" sz="1089" dirty="0" err="1">
                <a:solidFill>
                  <a:prstClr val="black"/>
                </a:solidFill>
              </a:rPr>
              <a:t>락</a:t>
            </a:r>
            <a:r>
              <a:rPr lang="ko-KR" altLang="en-US" sz="1089" dirty="0">
                <a:solidFill>
                  <a:prstClr val="black"/>
                </a:solidFill>
              </a:rPr>
              <a:t> 설정 </a:t>
            </a:r>
            <a:r>
              <a:rPr lang="ko-KR" altLang="en-US" sz="1089" dirty="0" smtClean="0">
                <a:solidFill>
                  <a:prstClr val="black"/>
                </a:solidFill>
              </a:rPr>
              <a:t>기능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MB-900B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3438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59633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err="1" smtClean="0">
                <a:solidFill>
                  <a:schemeClr val="bg1"/>
                </a:solidFill>
              </a:rPr>
              <a:t>Beltpack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7312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228872"/>
              </p:ext>
            </p:extLst>
          </p:nvPr>
        </p:nvGraphicFramePr>
        <p:xfrm>
          <a:off x="481428" y="5551618"/>
          <a:ext cx="5868248" cy="33444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3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50Hz-15KHz (-3dB)</a:t>
                      </a:r>
                    </a:p>
                  </a:txBody>
                  <a:tcPr marL="142875" marR="9525" marT="9525" marB="0" anchor="ctr"/>
                </a:tc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최대 주파수 편차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</a:t>
                      </a:r>
                    </a:p>
                  </a:txBody>
                  <a:tcPr marL="142875" marR="9525" marT="9525" marB="0" anchor="ctr"/>
                </a:tc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105dB (A)</a:t>
                      </a:r>
                    </a:p>
                  </a:txBody>
                  <a:tcPr marL="142875" marR="9525" marT="9525" marB="0" anchor="ctr"/>
                </a:tc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Harmonic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55dBc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two AA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 x 84 x 20mm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128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164g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112</Words>
  <Application>Microsoft Office PowerPoint</Application>
  <PresentationFormat>A4 용지(210x297mm)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84</cp:revision>
  <cp:lastPrinted>2020-11-13T07:15:08Z</cp:lastPrinted>
  <dcterms:created xsi:type="dcterms:W3CDTF">2020-09-29T01:50:16Z</dcterms:created>
  <dcterms:modified xsi:type="dcterms:W3CDTF">2021-02-02T02:51:25Z</dcterms:modified>
</cp:coreProperties>
</file>