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4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4273" y="660291"/>
            <a:ext cx="3592413" cy="3592413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564613"/>
            <a:ext cx="586825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900Mhz, 64</a:t>
            </a:r>
            <a:r>
              <a:rPr lang="ko-KR" altLang="en-US" sz="1089">
                <a:solidFill>
                  <a:prstClr val="black"/>
                </a:solidFill>
              </a:rPr>
              <a:t>채널 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끊김 없는 </a:t>
            </a:r>
            <a:r>
              <a:rPr lang="ko-KR" altLang="en-US" sz="1089" dirty="0" err="1">
                <a:solidFill>
                  <a:prstClr val="black"/>
                </a:solidFill>
              </a:rPr>
              <a:t>다이버시티</a:t>
            </a:r>
            <a:r>
              <a:rPr lang="ko-KR" altLang="en-US" sz="1089" dirty="0">
                <a:solidFill>
                  <a:prstClr val="black"/>
                </a:solidFill>
              </a:rPr>
              <a:t> 수신 </a:t>
            </a:r>
            <a:r>
              <a:rPr lang="ko-KR" altLang="en-US" sz="1089" dirty="0" smtClean="0">
                <a:solidFill>
                  <a:prstClr val="black"/>
                </a:solidFill>
              </a:rPr>
              <a:t>시스템 </a:t>
            </a:r>
            <a:endParaRPr lang="ko-KR" altLang="en-US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방해 전파 방지 기능 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국제 </a:t>
            </a:r>
            <a:r>
              <a:rPr lang="en-US" altLang="ko-KR" sz="1089" dirty="0">
                <a:solidFill>
                  <a:prstClr val="black"/>
                </a:solidFill>
              </a:rPr>
              <a:t>PLL </a:t>
            </a:r>
            <a:r>
              <a:rPr lang="ko-KR" altLang="en-US" sz="1089">
                <a:solidFill>
                  <a:prstClr val="black"/>
                </a:solidFill>
              </a:rPr>
              <a:t>위상 잠금 기술 및 새로운 회로 기판 칩 기술로 보다 안정적인 품질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각 채널에는 주파수 </a:t>
            </a:r>
            <a:r>
              <a:rPr lang="ko-KR" altLang="en-US" sz="1089" dirty="0" err="1">
                <a:solidFill>
                  <a:prstClr val="black"/>
                </a:solidFill>
              </a:rPr>
              <a:t>채널링을</a:t>
            </a:r>
            <a:r>
              <a:rPr lang="ko-KR" altLang="en-US" sz="1089" dirty="0">
                <a:solidFill>
                  <a:prstClr val="black"/>
                </a:solidFill>
              </a:rPr>
              <a:t> 완전히 제거하기 위해 독립적인 </a:t>
            </a:r>
            <a:r>
              <a:rPr lang="en-US" altLang="ko-KR" sz="1089" dirty="0">
                <a:solidFill>
                  <a:prstClr val="black"/>
                </a:solidFill>
              </a:rPr>
              <a:t>ID </a:t>
            </a:r>
            <a:r>
              <a:rPr lang="ko-KR" altLang="en-US" sz="1089">
                <a:solidFill>
                  <a:prstClr val="black"/>
                </a:solidFill>
              </a:rPr>
              <a:t>코드가 제공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>
                <a:solidFill>
                  <a:prstClr val="black"/>
                </a:solidFill>
              </a:rPr>
              <a:t>클린</a:t>
            </a:r>
            <a:r>
              <a:rPr lang="ko-KR" altLang="en-US" sz="1089" dirty="0">
                <a:solidFill>
                  <a:prstClr val="black"/>
                </a:solidFill>
              </a:rPr>
              <a:t> 자동 주파수 검색 기능을 통해 작업 환경에서 가장 깨끗한 주파수를 효과적으로 검색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IR </a:t>
            </a:r>
            <a:r>
              <a:rPr lang="ko-KR" altLang="en-US" sz="1089">
                <a:solidFill>
                  <a:prstClr val="black"/>
                </a:solidFill>
              </a:rPr>
              <a:t>버튼으로 편리한 </a:t>
            </a:r>
            <a:r>
              <a:rPr lang="ko-KR" altLang="en-US" sz="1089">
                <a:solidFill>
                  <a:prstClr val="black"/>
                </a:solidFill>
              </a:rPr>
              <a:t>송수신 </a:t>
            </a:r>
            <a:r>
              <a:rPr lang="ko-KR" altLang="en-US" sz="1089" smtClean="0">
                <a:solidFill>
                  <a:prstClr val="black"/>
                </a:solidFill>
              </a:rPr>
              <a:t>세팅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 smtClean="0">
                <a:solidFill>
                  <a:prstClr val="black"/>
                </a:solidFill>
              </a:rPr>
              <a:t>송</a:t>
            </a:r>
            <a:r>
              <a:rPr lang="en-US" altLang="ko-KR" sz="1089" dirty="0">
                <a:solidFill>
                  <a:prstClr val="black"/>
                </a:solidFill>
              </a:rPr>
              <a:t>/</a:t>
            </a:r>
            <a:r>
              <a:rPr lang="ko-KR" altLang="en-US" sz="1089">
                <a:solidFill>
                  <a:prstClr val="black"/>
                </a:solidFill>
              </a:rPr>
              <a:t>수신 거리 조절 기능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MB-920C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329396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 Wireless MIC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95399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Wireless </a:t>
            </a:r>
            <a:r>
              <a:rPr lang="en-US" altLang="ko-KR" sz="1500" b="1" dirty="0" smtClean="0">
                <a:solidFill>
                  <a:schemeClr val="bg1"/>
                </a:solidFill>
              </a:rPr>
              <a:t>2CH Receiver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352240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3348646"/>
              </p:ext>
            </p:extLst>
          </p:nvPr>
        </p:nvGraphicFramePr>
        <p:xfrm>
          <a:off x="481428" y="5643470"/>
          <a:ext cx="5868248" cy="3256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0188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Carrier Frequency Range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925~937.5MHz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채널 수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64</a:t>
                      </a:r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채널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수신감도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-105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response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80Hz-18KHz (± 3dB)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Frequency Stability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± </a:t>
                      </a:r>
                      <a:r>
                        <a:rPr lang="en-US" altLang="ko-KR" sz="11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0.005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%</a:t>
                      </a:r>
                    </a:p>
                  </a:txBody>
                  <a:tcPr marL="142875" marR="9525" marT="9525" marB="0" anchor="ctr"/>
                </a:tc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Max.Eviation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 Range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±48KHz                            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Modulation Mode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FM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S/N Ratio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&gt; 105 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dBA</a:t>
                      </a:r>
                      <a:endParaRPr 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T.H.D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&lt; 1 %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Power Supply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DC 12V  1A  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마감재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Metal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규격 </a:t>
                      </a:r>
                      <a:r>
                        <a:rPr lang="en-US" altLang="ko-KR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(</a:t>
                      </a:r>
                      <a:r>
                        <a:rPr 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WxDxH</a:t>
                      </a:r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)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480 x 44 x 190mm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27246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287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1.9kg</a:t>
                      </a:r>
                    </a:p>
                  </a:txBody>
                  <a:tcPr marL="14287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726</TotalTime>
  <Words>142</Words>
  <Application>Microsoft Office PowerPoint</Application>
  <PresentationFormat>A4 용지(210x297mm)</PresentationFormat>
  <Paragraphs>43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73</cp:revision>
  <cp:lastPrinted>2020-11-13T07:15:08Z</cp:lastPrinted>
  <dcterms:created xsi:type="dcterms:W3CDTF">2020-09-29T01:50:16Z</dcterms:created>
  <dcterms:modified xsi:type="dcterms:W3CDTF">2021-02-02T02:24:04Z</dcterms:modified>
</cp:coreProperties>
</file>