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04B"/>
    <a:srgbClr val="AC1F23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162" y="2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>
            <a:extLst>
              <a:ext uri="{FF2B5EF4-FFF2-40B4-BE49-F238E27FC236}">
                <a16:creationId xmlns:a16="http://schemas.microsoft.com/office/drawing/2014/main" id="{66D6E07E-E335-4C1D-9C6C-553F88F08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401" y="1563268"/>
            <a:ext cx="3701541" cy="301979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3851" y="4165135"/>
            <a:ext cx="5824984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</a:t>
            </a:r>
            <a:r>
              <a:rPr lang="ko-KR" altLang="en-US" sz="1089" dirty="0">
                <a:solidFill>
                  <a:prstClr val="black"/>
                </a:solidFill>
              </a:rPr>
              <a:t>채널 </a:t>
            </a:r>
            <a:r>
              <a:rPr lang="en-US" altLang="ko-KR" sz="1089" dirty="0">
                <a:solidFill>
                  <a:prstClr val="black"/>
                </a:solidFill>
              </a:rPr>
              <a:t>UHF </a:t>
            </a:r>
            <a:r>
              <a:rPr lang="ko-KR" altLang="en-US" sz="1089" dirty="0">
                <a:solidFill>
                  <a:prstClr val="black"/>
                </a:solidFill>
              </a:rPr>
              <a:t>무선마이크 시스템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RF </a:t>
            </a:r>
            <a:r>
              <a:rPr lang="ko-KR" altLang="en-US" sz="1089" dirty="0">
                <a:solidFill>
                  <a:prstClr val="black"/>
                </a:solidFill>
              </a:rPr>
              <a:t>노이즈를 제거하여 깨끗한 음질 전달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Hiss </a:t>
            </a:r>
            <a:r>
              <a:rPr lang="ko-KR" altLang="en-US" sz="1089" dirty="0">
                <a:solidFill>
                  <a:prstClr val="black"/>
                </a:solidFill>
              </a:rPr>
              <a:t>노이즈 제거로 대기중 고요함 마이크의 고품질 유닛으로 선명한 음질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마이크 넘버링</a:t>
            </a:r>
            <a:r>
              <a:rPr lang="en-US" altLang="ko-KR" sz="1089" dirty="0">
                <a:solidFill>
                  <a:prstClr val="black"/>
                </a:solidFill>
              </a:rPr>
              <a:t>,</a:t>
            </a:r>
            <a:r>
              <a:rPr lang="ko-KR" altLang="en-US" sz="1089" dirty="0">
                <a:solidFill>
                  <a:prstClr val="black"/>
                </a:solidFill>
              </a:rPr>
              <a:t> 그룹 기능 및 </a:t>
            </a:r>
            <a:r>
              <a:rPr lang="en-US" altLang="ko-KR" sz="1089" dirty="0">
                <a:solidFill>
                  <a:prstClr val="black"/>
                </a:solidFill>
              </a:rPr>
              <a:t>IR </a:t>
            </a:r>
            <a:r>
              <a:rPr lang="ko-KR" altLang="en-US" sz="1089" dirty="0">
                <a:solidFill>
                  <a:prstClr val="black"/>
                </a:solidFill>
              </a:rPr>
              <a:t>자동 검색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err="1">
                <a:solidFill>
                  <a:prstClr val="black"/>
                </a:solidFill>
              </a:rPr>
              <a:t>클린</a:t>
            </a:r>
            <a:r>
              <a:rPr lang="ko-KR" altLang="en-US" sz="1089" dirty="0">
                <a:solidFill>
                  <a:prstClr val="black"/>
                </a:solidFill>
              </a:rPr>
              <a:t> 주파수 자동 검색기능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독자적인 디지털 암호화기술 디지털 파일럿으로 모니터링 되거나 도청되지 않습니다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혼선 및 끊김 없는 최신 무선 기술 탑재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 마이크 유닛으로 선명한 음질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MC-920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2758" y="3913091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18418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2CH Wireless Mic System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81426" y="5776078"/>
            <a:ext cx="1847968" cy="394518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3C0BFEA7-0E45-4B9C-B17E-429BE28890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205044"/>
              </p:ext>
            </p:extLst>
          </p:nvPr>
        </p:nvGraphicFramePr>
        <p:xfrm>
          <a:off x="589934" y="6080809"/>
          <a:ext cx="5716476" cy="28152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9200">
                  <a:extLst>
                    <a:ext uri="{9D8B030D-6E8A-4147-A177-3AD203B41FA5}">
                      <a16:colId xmlns:a16="http://schemas.microsoft.com/office/drawing/2014/main" val="674603006"/>
                    </a:ext>
                  </a:extLst>
                </a:gridCol>
                <a:gridCol w="1872583">
                  <a:extLst>
                    <a:ext uri="{9D8B030D-6E8A-4147-A177-3AD203B41FA5}">
                      <a16:colId xmlns:a16="http://schemas.microsoft.com/office/drawing/2014/main" val="1943272934"/>
                    </a:ext>
                  </a:extLst>
                </a:gridCol>
                <a:gridCol w="2694693">
                  <a:extLst>
                    <a:ext uri="{9D8B030D-6E8A-4147-A177-3AD203B41FA5}">
                      <a16:colId xmlns:a16="http://schemas.microsoft.com/office/drawing/2014/main" val="1692607767"/>
                    </a:ext>
                  </a:extLst>
                </a:gridCol>
              </a:tblGrid>
              <a:tr h="19019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ea"/>
                          <a:ea typeface="+mn-ea"/>
                        </a:rPr>
                        <a:t>수신기 </a:t>
                      </a:r>
                      <a:r>
                        <a:rPr lang="en-US" altLang="ko-KR" sz="1050" dirty="0">
                          <a:latin typeface="+mn-ea"/>
                          <a:ea typeface="+mn-ea"/>
                        </a:rPr>
                        <a:t>(MC-920R)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+mn-ea"/>
                          <a:ea typeface="+mn-ea"/>
                        </a:rPr>
                        <a:t>송신기 </a:t>
                      </a:r>
                      <a:r>
                        <a:rPr lang="en-US" altLang="ko-KR" sz="1050" dirty="0">
                          <a:latin typeface="+mn-ea"/>
                          <a:ea typeface="+mn-ea"/>
                        </a:rPr>
                        <a:t>(MC-900C/900D, MC-900B)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749196760"/>
                  </a:ext>
                </a:extLst>
              </a:tr>
              <a:tr h="178942">
                <a:tc>
                  <a:txBody>
                    <a:bodyPr/>
                    <a:lstStyle>
                      <a:lvl1pPr marL="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11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17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23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29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3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4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46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latinLnBrk="1"/>
                      <a:r>
                        <a:rPr lang="ko-KR" altLang="en-US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주파수 대역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925.5-937.25MHz</a:t>
                      </a:r>
                      <a:endParaRPr lang="en-US" altLang="ko-KR" sz="90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797508"/>
                  </a:ext>
                </a:extLst>
              </a:tr>
              <a:tr h="178942">
                <a:tc>
                  <a:txBody>
                    <a:bodyPr/>
                    <a:lstStyle>
                      <a:lvl1pPr marL="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11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17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23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29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3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4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46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오디오 출력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Balance: 0~600mV, Unbalance: 0~300mV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467324"/>
                  </a:ext>
                </a:extLst>
              </a:tr>
              <a:tr h="178942">
                <a:tc>
                  <a:txBody>
                    <a:bodyPr/>
                    <a:lstStyle>
                      <a:lvl1pPr marL="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11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17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23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29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3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4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46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주파수 응답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60Hz ~ 18kHz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76905"/>
                  </a:ext>
                </a:extLst>
              </a:tr>
              <a:tr h="178942">
                <a:tc>
                  <a:txBody>
                    <a:bodyPr/>
                    <a:lstStyle>
                      <a:lvl1pPr marL="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11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17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23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29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3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4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46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소비 전력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&lt;6W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508361"/>
                  </a:ext>
                </a:extLst>
              </a:tr>
              <a:tr h="178942">
                <a:tc>
                  <a:txBody>
                    <a:bodyPr/>
                    <a:lstStyle>
                      <a:lvl1pPr marL="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11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17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23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29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3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4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46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latinLnBrk="1"/>
                      <a:r>
                        <a:rPr lang="ko-KR" altLang="en-US" sz="900" dirty="0">
                          <a:solidFill>
                            <a:srgbClr val="0D104B"/>
                          </a:solidFill>
                          <a:latin typeface="+mn-ea"/>
                          <a:ea typeface="+mn-ea"/>
                        </a:rPr>
                        <a:t>주파수 방식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PLL Synthesizer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350547"/>
                  </a:ext>
                </a:extLst>
              </a:tr>
              <a:tr h="178942">
                <a:tc>
                  <a:txBody>
                    <a:bodyPr/>
                    <a:lstStyle>
                      <a:lvl1pPr marL="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11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17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23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29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3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4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46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변조 방식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FM(F3G)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603633"/>
                  </a:ext>
                </a:extLst>
              </a:tr>
              <a:tr h="178942">
                <a:tc>
                  <a:txBody>
                    <a:bodyPr/>
                    <a:lstStyle>
                      <a:lvl1pPr marL="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1pPr>
                      <a:lvl2pPr marL="34290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2pPr>
                      <a:lvl3pPr marL="685811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3pPr>
                      <a:lvl4pPr marL="1028717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4pPr>
                      <a:lvl5pPr marL="1371623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5pPr>
                      <a:lvl6pPr marL="1714529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6pPr>
                      <a:lvl7pPr marL="2057435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7pPr>
                      <a:lvl8pPr marL="2400340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8pPr>
                      <a:lvl9pPr marL="2743246" algn="l" defTabSz="342905" rtl="0" eaLnBrk="1" latinLnBrk="1" hangingPunct="1">
                        <a:defRPr sz="1350" kern="1200">
                          <a:solidFill>
                            <a:schemeClr val="dk1"/>
                          </a:solidFill>
                          <a:latin typeface="Franklin Gothic Book"/>
                        </a:defRPr>
                      </a:lvl9pPr>
                    </a:lstStyle>
                    <a:p>
                      <a:pPr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RF 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출력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10mW 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159837"/>
                  </a:ext>
                </a:extLst>
              </a:tr>
              <a:tr h="1789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소모 전류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130mA/h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23840"/>
                  </a:ext>
                </a:extLst>
              </a:tr>
              <a:tr h="1789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임피던스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600ohm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076044"/>
                  </a:ext>
                </a:extLst>
              </a:tr>
              <a:tr h="1789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사용 전원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DC12V / 1000mA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1.5V Alkaline x 2ea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830335"/>
                  </a:ext>
                </a:extLst>
              </a:tr>
              <a:tr h="28630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규격 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altLang="ko-KR" sz="9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WxDxH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483 x 240 x 45mm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53 X 271 / 64 X 20 X 84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098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967</TotalTime>
  <Words>169</Words>
  <Application>Microsoft Office PowerPoint</Application>
  <PresentationFormat>A4 용지(210x297mm)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99</cp:revision>
  <cp:lastPrinted>2020-11-13T07:15:08Z</cp:lastPrinted>
  <dcterms:created xsi:type="dcterms:W3CDTF">2020-09-29T01:50:16Z</dcterms:created>
  <dcterms:modified xsi:type="dcterms:W3CDTF">2023-10-13T05:36:48Z</dcterms:modified>
</cp:coreProperties>
</file>