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942" y="5636035"/>
            <a:ext cx="586824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스피치와 보컬을 위한 다이나믹 </a:t>
            </a:r>
            <a:r>
              <a:rPr lang="ko-KR" altLang="en-US" sz="1089" dirty="0" err="1">
                <a:solidFill>
                  <a:prstClr val="black"/>
                </a:solidFill>
              </a:rPr>
              <a:t>카디오이드의</a:t>
            </a:r>
            <a:r>
              <a:rPr lang="ko-KR" altLang="en-US" sz="1089" dirty="0">
                <a:solidFill>
                  <a:prstClr val="black"/>
                </a:solidFill>
              </a:rPr>
              <a:t> 마이크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깨끗하고 자연스러운 음질 전송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견고하고 조작이 간편하여 다양하게 사용 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On/Off </a:t>
            </a:r>
            <a:r>
              <a:rPr lang="ko-KR" altLang="en-US" sz="1089" dirty="0">
                <a:solidFill>
                  <a:prstClr val="black"/>
                </a:solidFill>
              </a:rPr>
              <a:t>전원 스위치로 손쉽게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기능 사용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MD-58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44995" y="540081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 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1585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Microphone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44995" y="650514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83931"/>
              </p:ext>
            </p:extLst>
          </p:nvPr>
        </p:nvGraphicFramePr>
        <p:xfrm>
          <a:off x="495942" y="6812970"/>
          <a:ext cx="5868248" cy="20831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Dynamic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600Ω ±30%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at 1KHz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Pattern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Cardioid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0˚ : -51dB ±3dB (0dB=1v/μ bar at 1KHz)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80Hz~15KHz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Unit demensions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x 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φ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298g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AAD14A3-E350-4AE4-BA8E-B7405E636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55" y="1139543"/>
            <a:ext cx="2629089" cy="4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95</Words>
  <Application>Microsoft Office PowerPoint</Application>
  <PresentationFormat>A4 용지(210x297mm)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91</cp:revision>
  <cp:lastPrinted>2020-11-13T07:15:08Z</cp:lastPrinted>
  <dcterms:created xsi:type="dcterms:W3CDTF">2020-09-29T01:50:16Z</dcterms:created>
  <dcterms:modified xsi:type="dcterms:W3CDTF">2024-05-10T06:15:17Z</dcterms:modified>
</cp:coreProperties>
</file>