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40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381" y="569737"/>
            <a:ext cx="3853420" cy="3853420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81426" y="3864030"/>
            <a:ext cx="5868250" cy="1118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깨끗한  음질 및 뛰어난 해상도 </a:t>
            </a:r>
            <a:r>
              <a:rPr lang="ko-KR" altLang="en-US" sz="1089" dirty="0" smtClean="0">
                <a:solidFill>
                  <a:prstClr val="black"/>
                </a:solidFill>
              </a:rPr>
              <a:t>구현</a:t>
            </a:r>
            <a:endParaRPr lang="ko-KR" altLang="en-US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유연한 귀걸이와 조절 가능 </a:t>
            </a: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마이크는 손쉬운 맞춤 착용이 </a:t>
            </a:r>
            <a:r>
              <a:rPr lang="ko-KR" altLang="en-US" sz="1089" dirty="0" smtClean="0">
                <a:solidFill>
                  <a:prstClr val="black"/>
                </a:solidFill>
              </a:rPr>
              <a:t>쉬움</a:t>
            </a:r>
            <a:endParaRPr lang="ko-KR" altLang="en-US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고감도 콘덴서 </a:t>
            </a:r>
            <a:r>
              <a:rPr lang="ko-KR" altLang="en-US" sz="1089" dirty="0" err="1">
                <a:solidFill>
                  <a:prstClr val="black"/>
                </a:solidFill>
              </a:rPr>
              <a:t>유닛은</a:t>
            </a:r>
            <a:r>
              <a:rPr lang="ko-KR" altLang="en-US" sz="1089" dirty="0">
                <a:solidFill>
                  <a:prstClr val="black"/>
                </a:solidFill>
              </a:rPr>
              <a:t> 넒은 </a:t>
            </a:r>
            <a:r>
              <a:rPr lang="ko-KR" altLang="en-US" sz="1089" dirty="0" err="1">
                <a:solidFill>
                  <a:prstClr val="black"/>
                </a:solidFill>
              </a:rPr>
              <a:t>음역대</a:t>
            </a:r>
            <a:r>
              <a:rPr lang="ko-KR" altLang="en-US" sz="1089" dirty="0">
                <a:solidFill>
                  <a:prstClr val="black"/>
                </a:solidFill>
              </a:rPr>
              <a:t> 소리 </a:t>
            </a:r>
            <a:r>
              <a:rPr lang="ko-KR" altLang="en-US" sz="1089" dirty="0" smtClean="0">
                <a:solidFill>
                  <a:prstClr val="black"/>
                </a:solidFill>
              </a:rPr>
              <a:t>수음</a:t>
            </a:r>
            <a:endParaRPr lang="ko-KR" altLang="en-US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ts val="16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>
                <a:solidFill>
                  <a:prstClr val="black"/>
                </a:solidFill>
              </a:rPr>
              <a:t>경량형</a:t>
            </a:r>
            <a:r>
              <a:rPr lang="ko-KR" altLang="en-US" sz="1089" dirty="0">
                <a:solidFill>
                  <a:prstClr val="black"/>
                </a:solidFill>
              </a:rPr>
              <a:t> 지향성 </a:t>
            </a:r>
            <a:r>
              <a:rPr lang="ko-KR" altLang="en-US" sz="1089" dirty="0" err="1">
                <a:solidFill>
                  <a:prstClr val="black"/>
                </a:solidFill>
              </a:rPr>
              <a:t>헤드원</a:t>
            </a:r>
            <a:r>
              <a:rPr lang="ko-KR" altLang="en-US" sz="1089" dirty="0">
                <a:solidFill>
                  <a:prstClr val="black"/>
                </a:solidFill>
              </a:rPr>
              <a:t> 마이크는 착용시 매우 편안함</a:t>
            </a:r>
          </a:p>
        </p:txBody>
      </p:sp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MH-30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628813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 Wireless MIC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204432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Headset MIC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116257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sp>
        <p:nvSpPr>
          <p:cNvPr id="6" name="직사각형 5"/>
          <p:cNvSpPr/>
          <p:nvPr/>
        </p:nvSpPr>
        <p:spPr>
          <a:xfrm>
            <a:off x="1" y="9195977"/>
            <a:ext cx="6857999" cy="5360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3396343" y="9231603"/>
            <a:ext cx="2331683" cy="6506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907" dirty="0" smtClean="0">
                <a:solidFill>
                  <a:schemeClr val="bg1"/>
                </a:solidFill>
                <a:latin typeface="+mj-lt"/>
              </a:rPr>
              <a:t>경기도 성남시 분당구 판교로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723(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분당테크노파크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) B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동 </a:t>
            </a:r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604-2</a:t>
            </a:r>
            <a:r>
              <a:rPr lang="ko-KR" altLang="en-US" sz="907" smtClean="0">
                <a:solidFill>
                  <a:schemeClr val="bg1"/>
                </a:solidFill>
                <a:latin typeface="+mj-lt"/>
              </a:rPr>
              <a:t>호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 </a:t>
            </a:r>
            <a:endParaRPr lang="en-US" altLang="ko-KR" sz="907" dirty="0" smtClean="0">
              <a:solidFill>
                <a:schemeClr val="bg1"/>
              </a:solidFill>
              <a:latin typeface="+mj-lt"/>
            </a:endParaRPr>
          </a:p>
          <a:p>
            <a:pPr algn="r"/>
            <a:r>
              <a:rPr lang="en-US" altLang="ko-KR" sz="907" dirty="0" smtClean="0">
                <a:solidFill>
                  <a:schemeClr val="bg1"/>
                </a:solidFill>
                <a:latin typeface="+mj-lt"/>
              </a:rPr>
              <a:t>TEL  : 031-709-1061 / FAX : 031-709-1062</a:t>
            </a:r>
          </a:p>
          <a:p>
            <a:pPr algn="r"/>
            <a:endParaRPr lang="en-US" altLang="ko-KR" sz="907" dirty="0">
              <a:solidFill>
                <a:schemeClr val="bg1"/>
              </a:solidFill>
              <a:latin typeface="+mj-lt"/>
            </a:endParaRPr>
          </a:p>
        </p:txBody>
      </p:sp>
      <p:graphicFrame>
        <p:nvGraphicFramePr>
          <p:cNvPr id="19" name="표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571342"/>
              </p:ext>
            </p:extLst>
          </p:nvPr>
        </p:nvGraphicFramePr>
        <p:xfrm>
          <a:off x="481428" y="5394751"/>
          <a:ext cx="5868248" cy="297037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09059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7776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06508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600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폴라패턴</a:t>
                      </a:r>
                      <a:endParaRPr lang="ko-KR" alt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무지향성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600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구성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White Electric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Condenser</a:t>
                      </a:r>
                    </a:p>
                  </a:txBody>
                  <a:tcPr marL="144000" marR="9525" marT="9525" marB="0" anchor="ctr"/>
                </a:tc>
              </a:tr>
              <a:tr h="30600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주파수 대역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20Hz ~ 20kHz</a:t>
                      </a:r>
                    </a:p>
                  </a:txBody>
                  <a:tcPr marL="144000" marR="9525" marT="9525" marB="0" anchor="ctr"/>
                </a:tc>
              </a:tr>
              <a:tr h="30600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수신감도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-43dB ±2dB</a:t>
                      </a:r>
                    </a:p>
                  </a:txBody>
                  <a:tcPr marL="144000" marR="9525" marT="9525" marB="0" anchor="ctr"/>
                </a:tc>
              </a:tr>
              <a:tr h="30600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임피던스</a:t>
                      </a:r>
                      <a:endParaRPr lang="ko-KR" altLang="en-U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  <a:cs typeface="+mn-cs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2200Ω</a:t>
                      </a:r>
                    </a:p>
                  </a:txBody>
                  <a:tcPr marL="144000" marR="9525" marT="9525" marB="0" anchor="ctr"/>
                </a:tc>
              </a:tr>
              <a:tr h="30600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케이블길이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1.2m</a:t>
                      </a:r>
                    </a:p>
                  </a:txBody>
                  <a:tcPr marL="144000" marR="9525" marT="9525" marB="0" anchor="ctr"/>
                </a:tc>
              </a:tr>
              <a:tr h="30600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사이즈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153 x 65mm</a:t>
                      </a:r>
                    </a:p>
                  </a:txBody>
                  <a:tcPr marL="144000" marR="9525" marT="9525" marB="0" anchor="ctr"/>
                </a:tc>
              </a:tr>
              <a:tr h="421843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  <a:cs typeface="+mn-cs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22g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</a:tr>
            </a:tbl>
          </a:graphicData>
        </a:graphic>
      </p:graphicFrame>
      <p:pic>
        <p:nvPicPr>
          <p:cNvPr id="8" name="그림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3864" y="9173970"/>
            <a:ext cx="646598" cy="536020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2643" y="1104858"/>
            <a:ext cx="1244803" cy="228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768</TotalTime>
  <Words>78</Words>
  <Application>Microsoft Office PowerPoint</Application>
  <PresentationFormat>A4 용지(210x297mm)</PresentationFormat>
  <Paragraphs>30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노 윤섭</cp:lastModifiedBy>
  <cp:revision>89</cp:revision>
  <cp:lastPrinted>2020-11-13T07:15:08Z</cp:lastPrinted>
  <dcterms:created xsi:type="dcterms:W3CDTF">2020-09-29T01:50:16Z</dcterms:created>
  <dcterms:modified xsi:type="dcterms:W3CDTF">2021-02-04T07:26:36Z</dcterms:modified>
</cp:coreProperties>
</file>