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839" y="523802"/>
            <a:ext cx="3973167" cy="397316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4022179"/>
            <a:ext cx="5868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콘덴서 헤드 </a:t>
            </a:r>
            <a:r>
              <a:rPr lang="en-US" altLang="ko-KR" sz="1089" dirty="0" smtClean="0">
                <a:solidFill>
                  <a:prstClr val="black"/>
                </a:solidFill>
              </a:rPr>
              <a:t>: </a:t>
            </a:r>
            <a:r>
              <a:rPr lang="ko-KR" altLang="en-US" sz="1089" smtClean="0">
                <a:solidFill>
                  <a:prstClr val="black"/>
                </a:solidFill>
              </a:rPr>
              <a:t>매우 </a:t>
            </a:r>
            <a:r>
              <a:rPr lang="ko-KR" altLang="en-US" sz="1089" dirty="0">
                <a:solidFill>
                  <a:prstClr val="black"/>
                </a:solidFill>
              </a:rPr>
              <a:t>선명하고 투명한   </a:t>
            </a:r>
            <a:r>
              <a:rPr lang="ko-KR" altLang="en-US" sz="1089" dirty="0" smtClean="0">
                <a:solidFill>
                  <a:prstClr val="black"/>
                </a:solidFill>
              </a:rPr>
              <a:t>사운드는 </a:t>
            </a:r>
            <a:r>
              <a:rPr lang="ko-KR" altLang="en-US" sz="1089" dirty="0">
                <a:solidFill>
                  <a:prstClr val="black"/>
                </a:solidFill>
              </a:rPr>
              <a:t>보컬의 소리를 왜곡 없이 있는 </a:t>
            </a:r>
            <a:r>
              <a:rPr lang="ko-KR" altLang="en-US" sz="1089">
                <a:solidFill>
                  <a:prstClr val="black"/>
                </a:solidFill>
              </a:rPr>
              <a:t>그대로 </a:t>
            </a:r>
            <a:r>
              <a:rPr lang="ko-KR" altLang="en-US" sz="1089" smtClean="0">
                <a:solidFill>
                  <a:prstClr val="black"/>
                </a:solidFill>
              </a:rPr>
              <a:t>표현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다이내믹 헤드 </a:t>
            </a:r>
            <a:r>
              <a:rPr lang="en-US" altLang="ko-KR" sz="1089" dirty="0">
                <a:solidFill>
                  <a:prstClr val="black"/>
                </a:solidFill>
              </a:rPr>
              <a:t>: </a:t>
            </a:r>
            <a:r>
              <a:rPr lang="ko-KR" altLang="en-US" sz="1089">
                <a:solidFill>
                  <a:prstClr val="black"/>
                </a:solidFill>
              </a:rPr>
              <a:t>파워 보컬 등 높은 </a:t>
            </a:r>
            <a:r>
              <a:rPr lang="ko-KR" altLang="en-US" sz="1089" smtClean="0">
                <a:solidFill>
                  <a:prstClr val="black"/>
                </a:solidFill>
              </a:rPr>
              <a:t>음압에도 </a:t>
            </a:r>
            <a:r>
              <a:rPr lang="ko-KR" altLang="en-US" sz="1089" dirty="0">
                <a:solidFill>
                  <a:prstClr val="black"/>
                </a:solidFill>
              </a:rPr>
              <a:t>일그러짐 없이 재생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MH-901C(D)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78696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308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MIC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10243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262549"/>
              </p:ext>
            </p:extLst>
          </p:nvPr>
        </p:nvGraphicFramePr>
        <p:xfrm>
          <a:off x="481428" y="5441890"/>
          <a:ext cx="5868248" cy="34541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42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Range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Mic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type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Condenser or Dynamic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50Hz-18KHz (± 3dB)</a:t>
                      </a: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최대 주파수 편차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±48KHz</a:t>
                      </a: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Harmonic suppression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55dBc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1 %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two AA batteries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258 x 48mm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390g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102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81</cp:revision>
  <cp:lastPrinted>2020-11-13T07:15:08Z</cp:lastPrinted>
  <dcterms:created xsi:type="dcterms:W3CDTF">2020-09-29T01:50:16Z</dcterms:created>
  <dcterms:modified xsi:type="dcterms:W3CDTF">2021-02-02T02:35:03Z</dcterms:modified>
</cp:coreProperties>
</file>