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근거리 음질 이상을 방지하기 위한 </a:t>
            </a:r>
            <a:r>
              <a:rPr lang="ko-KR" altLang="en-US" sz="1089" dirty="0" err="1">
                <a:solidFill>
                  <a:prstClr val="black"/>
                </a:solidFill>
              </a:rPr>
              <a:t>동축</a:t>
            </a:r>
            <a:r>
              <a:rPr lang="ko-KR" altLang="en-US" sz="1089" dirty="0">
                <a:solidFill>
                  <a:prstClr val="black"/>
                </a:solidFill>
              </a:rPr>
              <a:t> 설계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미드레인지</a:t>
            </a:r>
            <a:r>
              <a:rPr lang="ko-KR" altLang="en-US" sz="1089" dirty="0">
                <a:solidFill>
                  <a:prstClr val="black"/>
                </a:solidFill>
              </a:rPr>
              <a:t> 간섭을 크게 줄이는 특수 도파관 기술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각 주파수 대역의 위상 일관성을 유지하는 고유한 </a:t>
            </a:r>
            <a:r>
              <a:rPr lang="en-US" altLang="ko-KR" sz="1089" dirty="0">
                <a:solidFill>
                  <a:prstClr val="black"/>
                </a:solidFill>
              </a:rPr>
              <a:t>FIR</a:t>
            </a:r>
            <a:r>
              <a:rPr lang="ko-KR" altLang="en-US" sz="1089" dirty="0">
                <a:solidFill>
                  <a:prstClr val="black"/>
                </a:solidFill>
              </a:rPr>
              <a:t>필터 기술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프리셋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8</a:t>
            </a:r>
            <a:r>
              <a:rPr lang="ko-KR" altLang="en-US" sz="1089" dirty="0">
                <a:solidFill>
                  <a:prstClr val="black"/>
                </a:solidFill>
              </a:rPr>
              <a:t>타입 설정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Mighty5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Active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20893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Active Line Array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2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68094"/>
              </p:ext>
            </p:extLst>
          </p:nvPr>
        </p:nvGraphicFramePr>
        <p:xfrm>
          <a:off x="481428" y="5145377"/>
          <a:ext cx="5868248" cy="38722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4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Inputs/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Output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1*XLR input/ 1*XLR Link output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9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output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2*220W RMS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input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100-240V~50/60Hz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Features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Class D amplifier/ Switching power design/ LED power, signal, clip indicator/ DSP setup/ FIR filter design, </a:t>
                      </a:r>
                      <a:r>
                        <a:rPr lang="en-US" altLang="ko-KR" sz="11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flatphase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curve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way active vented design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output SPL(1m)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128dB (at max amp output)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2*4.75'' woofer,2''VC,NEO/ 6*1.75'‘ full range line array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Directivity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90°(H) X 12°(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V,Single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enclosure)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Cabinet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ABS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60377116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Grill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1.0mm steel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100907534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Rigging and handling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Inter-enclosure angles 0、4、8、10°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612349299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Size(WxDxH)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185×224×324mm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529714875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5.7kg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778198997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93EDF7D-58E3-4770-8C82-57D9E56F4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1598719"/>
            <a:ext cx="1252141" cy="207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</TotalTime>
  <Words>185</Words>
  <Application>Microsoft Office PowerPoint</Application>
  <PresentationFormat>A4 용지(210x297mm)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98</cp:revision>
  <cp:lastPrinted>2020-11-13T07:15:08Z</cp:lastPrinted>
  <dcterms:created xsi:type="dcterms:W3CDTF">2020-09-29T01:50:16Z</dcterms:created>
  <dcterms:modified xsi:type="dcterms:W3CDTF">2023-10-13T03:22:42Z</dcterms:modified>
</cp:coreProperties>
</file>