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60" r:id="rId2"/>
  </p:sldIdLst>
  <p:sldSz cx="6858000" cy="9906000" type="A4"/>
  <p:notesSz cx="7099300" cy="10234613"/>
  <p:defaultTextStyle>
    <a:defPPr>
      <a:defRPr lang="en-US"/>
    </a:defPPr>
    <a:lvl1pPr marL="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1pPr>
    <a:lvl2pPr marL="41991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2pPr>
    <a:lvl3pPr marL="839828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3pPr>
    <a:lvl4pPr marL="1259742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4pPr>
    <a:lvl5pPr marL="1679655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5pPr>
    <a:lvl6pPr marL="2099569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6pPr>
    <a:lvl7pPr marL="2519483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7pPr>
    <a:lvl8pPr marL="2939397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8pPr>
    <a:lvl9pPr marL="3359310" algn="l" defTabSz="419913" rtl="0" eaLnBrk="1" latinLnBrk="0" hangingPunct="1">
      <a:defRPr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F23"/>
    <a:srgbClr val="DCDCDC"/>
    <a:srgbClr val="0D1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9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4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71490" y="9181395"/>
            <a:ext cx="2892138" cy="511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14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1361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1361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</a:p>
          <a:p>
            <a:endParaRPr lang="ko-KR" altLang="en-US" sz="136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79" y="-5631"/>
            <a:ext cx="6858000" cy="991163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3997532" y="9364769"/>
            <a:ext cx="2321469" cy="553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서울시 동작구 상도로 </a:t>
            </a:r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17 </a:t>
            </a:r>
            <a:r>
              <a:rPr lang="ko-KR" altLang="en-US" sz="998" b="0" i="0" kern="120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동화빌딩</a:t>
            </a:r>
            <a:endParaRPr lang="en-US" altLang="ko-KR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  <a:p>
            <a:r>
              <a:rPr lang="en-US" altLang="ko-KR" sz="998" b="0" i="0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rPr>
              <a:t>TEL : 02-825-0300 FAX: 02-825-1141</a:t>
            </a:r>
          </a:p>
          <a:p>
            <a:endParaRPr lang="ko-KR" altLang="en-US" sz="998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1" y="9086912"/>
            <a:ext cx="1527298" cy="2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41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028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68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5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7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693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81426" y="4187192"/>
            <a:ext cx="5949036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12" MF </a:t>
            </a:r>
            <a:r>
              <a:rPr lang="ko-KR" altLang="en-US" sz="1089" dirty="0">
                <a:solidFill>
                  <a:prstClr val="black"/>
                </a:solidFill>
              </a:rPr>
              <a:t>드라이버와 </a:t>
            </a:r>
            <a:r>
              <a:rPr lang="en-US" altLang="ko-KR" sz="1089" dirty="0">
                <a:solidFill>
                  <a:prstClr val="black"/>
                </a:solidFill>
              </a:rPr>
              <a:t>2" HF </a:t>
            </a:r>
            <a:r>
              <a:rPr lang="ko-KR" altLang="en-US" sz="1089" dirty="0">
                <a:solidFill>
                  <a:prstClr val="black"/>
                </a:solidFill>
              </a:rPr>
              <a:t>드라이버 탑재</a:t>
            </a:r>
            <a:r>
              <a:rPr lang="en-US" altLang="ko-KR" sz="1089" dirty="0">
                <a:solidFill>
                  <a:prstClr val="black"/>
                </a:solidFill>
              </a:rPr>
              <a:t>, </a:t>
            </a:r>
            <a:r>
              <a:rPr lang="ko-KR" altLang="en-US" sz="1089" dirty="0">
                <a:solidFill>
                  <a:prstClr val="black"/>
                </a:solidFill>
              </a:rPr>
              <a:t>고출력 무대 모니터링에 최적화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400W(RMS) / 800W(Program), </a:t>
            </a:r>
            <a:r>
              <a:rPr lang="ko-KR" altLang="en-US" sz="1089" dirty="0">
                <a:solidFill>
                  <a:prstClr val="black"/>
                </a:solidFill>
              </a:rPr>
              <a:t>최대 </a:t>
            </a:r>
            <a:r>
              <a:rPr lang="ko-KR" altLang="en-US" sz="1089" dirty="0" err="1">
                <a:solidFill>
                  <a:prstClr val="black"/>
                </a:solidFill>
              </a:rPr>
              <a:t>음압</a:t>
            </a:r>
            <a:r>
              <a:rPr lang="ko-KR" altLang="en-US" sz="1089" dirty="0">
                <a:solidFill>
                  <a:prstClr val="black"/>
                </a:solidFill>
              </a:rPr>
              <a:t> </a:t>
            </a:r>
            <a:r>
              <a:rPr lang="en-US" altLang="ko-KR" sz="1089" dirty="0">
                <a:solidFill>
                  <a:prstClr val="black"/>
                </a:solidFill>
              </a:rPr>
              <a:t>127dB </a:t>
            </a:r>
            <a:r>
              <a:rPr lang="ko-KR" altLang="en-US" sz="1089" dirty="0">
                <a:solidFill>
                  <a:prstClr val="black"/>
                </a:solidFill>
              </a:rPr>
              <a:t>지원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54Hz~17kHz </a:t>
            </a:r>
            <a:r>
              <a:rPr lang="ko-KR" altLang="en-US" sz="1089" dirty="0">
                <a:solidFill>
                  <a:prstClr val="black"/>
                </a:solidFill>
              </a:rPr>
              <a:t>응답</a:t>
            </a:r>
            <a:r>
              <a:rPr lang="en-US" altLang="ko-KR" sz="1089" dirty="0">
                <a:solidFill>
                  <a:prstClr val="black"/>
                </a:solidFill>
              </a:rPr>
              <a:t>, 90°×90° </a:t>
            </a:r>
            <a:r>
              <a:rPr lang="ko-KR" altLang="en-US" sz="1089" dirty="0">
                <a:solidFill>
                  <a:prstClr val="black"/>
                </a:solidFill>
              </a:rPr>
              <a:t>지향각으로 균일한 커버리지 제공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en-US" altLang="ko-KR" sz="1089" dirty="0">
                <a:solidFill>
                  <a:prstClr val="black"/>
                </a:solidFill>
              </a:rPr>
              <a:t>97dB </a:t>
            </a:r>
            <a:r>
              <a:rPr lang="ko-KR" altLang="en-US" sz="1089" dirty="0">
                <a:solidFill>
                  <a:prstClr val="black"/>
                </a:solidFill>
              </a:rPr>
              <a:t>감도로 선명한 보컬 및 악기 모니터링 구현</a:t>
            </a:r>
          </a:p>
          <a:p>
            <a:pPr marL="155540" indent="-155540" defTabSz="514403" fontAlgn="ctr" latinLnBrk="1">
              <a:lnSpc>
                <a:spcPts val="1700"/>
              </a:lnSpc>
              <a:buFont typeface="Arial" panose="020B0604020202020204" pitchFamily="34" charset="0"/>
              <a:buChar char="•"/>
            </a:pPr>
            <a:r>
              <a:rPr lang="ko-KR" altLang="en-US" sz="1089" dirty="0">
                <a:solidFill>
                  <a:prstClr val="black"/>
                </a:solidFill>
              </a:rPr>
              <a:t>견고한 </a:t>
            </a:r>
            <a:r>
              <a:rPr lang="en-US" altLang="ko-KR" sz="1089" dirty="0">
                <a:solidFill>
                  <a:prstClr val="black"/>
                </a:solidFill>
              </a:rPr>
              <a:t>15mm </a:t>
            </a:r>
            <a:r>
              <a:rPr lang="ko-KR" altLang="en-US" sz="1089" dirty="0">
                <a:solidFill>
                  <a:prstClr val="black"/>
                </a:solidFill>
              </a:rPr>
              <a:t>합판 </a:t>
            </a:r>
            <a:r>
              <a:rPr lang="ko-KR" altLang="en-US" sz="1089" dirty="0" err="1">
                <a:solidFill>
                  <a:prstClr val="black"/>
                </a:solidFill>
              </a:rPr>
              <a:t>인클로저와</a:t>
            </a:r>
            <a:r>
              <a:rPr lang="ko-KR" altLang="en-US" sz="1089" dirty="0">
                <a:solidFill>
                  <a:prstClr val="black"/>
                </a:solidFill>
              </a:rPr>
              <a:t> 방수</a:t>
            </a:r>
            <a:r>
              <a:rPr lang="en-US" altLang="ko-KR" sz="1089" dirty="0">
                <a:solidFill>
                  <a:prstClr val="black"/>
                </a:solidFill>
              </a:rPr>
              <a:t>·</a:t>
            </a:r>
            <a:r>
              <a:rPr lang="ko-KR" altLang="en-US" sz="1089" dirty="0">
                <a:solidFill>
                  <a:prstClr val="black"/>
                </a:solidFill>
              </a:rPr>
              <a:t>내구성 강화 블랙 코팅 마감</a:t>
            </a:r>
            <a:endParaRPr lang="en-US" altLang="ko-KR" sz="1089" dirty="0">
              <a:solidFill>
                <a:prstClr val="black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 flipV="1">
            <a:off x="295480" y="828073"/>
            <a:ext cx="6312088" cy="6229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95480" y="918342"/>
            <a:ext cx="2447720" cy="339449"/>
          </a:xfrm>
          <a:prstGeom prst="rect">
            <a:avLst/>
          </a:prstGeom>
        </p:spPr>
        <p:txBody>
          <a:bodyPr vert="horz" lIns="82953" tIns="41476" rIns="82953" bIns="41476" rtlCol="0" anchor="t">
            <a:noAutofit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b="1" dirty="0">
                <a:latin typeface="+mj-ea"/>
              </a:rPr>
              <a:t>ND-112M</a:t>
            </a:r>
            <a:endParaRPr lang="ko-KR" altLang="en-US" sz="2000" b="1" dirty="0">
              <a:latin typeface="+mj-ea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430479" y="3951975"/>
            <a:ext cx="144075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FEATURE</a:t>
            </a:r>
            <a:endParaRPr lang="ko-KR" altLang="en-US" sz="1542" b="1" i="1" dirty="0"/>
          </a:p>
        </p:txBody>
      </p:sp>
      <p:sp>
        <p:nvSpPr>
          <p:cNvPr id="23" name="제목 1"/>
          <p:cNvSpPr txBox="1">
            <a:spLocks/>
          </p:cNvSpPr>
          <p:nvPr/>
        </p:nvSpPr>
        <p:spPr>
          <a:xfrm>
            <a:off x="296521" y="1218231"/>
            <a:ext cx="2975505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300" b="1" i="1" dirty="0">
                <a:solidFill>
                  <a:schemeClr val="bg1">
                    <a:lumMod val="65000"/>
                  </a:schemeClr>
                </a:solidFill>
              </a:rPr>
              <a:t>Professional Full Range Speaker System</a:t>
            </a:r>
            <a:endParaRPr lang="ko-KR" altLang="en-US" sz="13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295480" y="470583"/>
            <a:ext cx="6312088" cy="357490"/>
          </a:xfrm>
          <a:prstGeom prst="rect">
            <a:avLst/>
          </a:prstGeom>
          <a:solidFill>
            <a:srgbClr val="0D1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sp>
        <p:nvSpPr>
          <p:cNvPr id="29" name="직사각형 28"/>
          <p:cNvSpPr/>
          <p:nvPr/>
        </p:nvSpPr>
        <p:spPr>
          <a:xfrm>
            <a:off x="308042" y="478489"/>
            <a:ext cx="321140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500" b="1" dirty="0">
                <a:solidFill>
                  <a:schemeClr val="bg1"/>
                </a:solidFill>
              </a:rPr>
              <a:t>Stage</a:t>
            </a:r>
            <a:r>
              <a:rPr lang="ko-KR" altLang="en-US" sz="1500" b="1" dirty="0">
                <a:solidFill>
                  <a:schemeClr val="bg1"/>
                </a:solidFill>
              </a:rPr>
              <a:t> </a:t>
            </a:r>
            <a:r>
              <a:rPr lang="en-US" altLang="ko-KR" sz="1500" b="1" dirty="0">
                <a:solidFill>
                  <a:schemeClr val="bg1"/>
                </a:solidFill>
              </a:rPr>
              <a:t>Monitor</a:t>
            </a:r>
            <a:r>
              <a:rPr lang="ko-KR" altLang="en-US" sz="1500" b="1" dirty="0">
                <a:solidFill>
                  <a:schemeClr val="bg1"/>
                </a:solidFill>
              </a:rPr>
              <a:t> </a:t>
            </a:r>
            <a:r>
              <a:rPr lang="en-US" altLang="ko-KR" sz="1500" b="1" dirty="0">
                <a:solidFill>
                  <a:schemeClr val="bg1"/>
                </a:solidFill>
              </a:rPr>
              <a:t>Speaker</a:t>
            </a:r>
            <a:endParaRPr lang="ko-KR" altLang="en-US" sz="1500" b="1" dirty="0">
              <a:solidFill>
                <a:schemeClr val="bg1"/>
              </a:solidFill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430481" y="5379960"/>
            <a:ext cx="1847968" cy="339449"/>
          </a:xfrm>
          <a:prstGeom prst="rect">
            <a:avLst/>
          </a:prstGeom>
        </p:spPr>
        <p:txBody>
          <a:bodyPr vert="horz" lIns="82953" tIns="41476" rIns="82953" bIns="41476" rtlCol="0" anchor="t">
            <a:normAutofit fontScale="97500"/>
          </a:bodyPr>
          <a:lstStyle>
            <a:lvl1pPr algn="l" defTabSz="567019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72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542" b="1" i="1" dirty="0"/>
              <a:t>SPECIFICATION</a:t>
            </a:r>
            <a:endParaRPr lang="ko-KR" altLang="en-US" sz="1542" b="1" i="1" dirty="0"/>
          </a:p>
        </p:txBody>
      </p:sp>
      <p:sp>
        <p:nvSpPr>
          <p:cNvPr id="6" name="직사각형 5"/>
          <p:cNvSpPr/>
          <p:nvPr/>
        </p:nvSpPr>
        <p:spPr>
          <a:xfrm>
            <a:off x="1" y="9195977"/>
            <a:ext cx="6857999" cy="5360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00"/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81157"/>
              </p:ext>
            </p:extLst>
          </p:nvPr>
        </p:nvGraphicFramePr>
        <p:xfrm>
          <a:off x="481428" y="5658452"/>
          <a:ext cx="5868248" cy="332920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90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7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항목</a:t>
                      </a:r>
                    </a:p>
                  </a:txBody>
                  <a:tcPr marL="82953" marR="82953" marT="41476" marB="41476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나눔스퀘어" panose="020B0600000101010101" pitchFamily="50" charset="-127"/>
                          <a:ea typeface="나눔스퀘어" panose="020B0600000101010101" pitchFamily="50" charset="-127"/>
                        </a:rPr>
                        <a:t>세부내용</a:t>
                      </a:r>
                    </a:p>
                  </a:txBody>
                  <a:tcPr marL="82953" marR="82953" marT="41476" marB="4147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Frequency Response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54Hz – 17kHz (±5dB)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89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Transducer Configuration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MF: 1 × 12" (75mm voice coil)</a:t>
                      </a:r>
                    </a:p>
                    <a:p>
                      <a:pPr marL="0" marR="0" lvl="0" indent="0" algn="l" defTabSz="6858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HF: 1 × 2" (51mm voice coil)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8837011"/>
                  </a:ext>
                </a:extLst>
              </a:tr>
              <a:tr h="400896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Power Handling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MF: 400W (RMS) / 800W (Program)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lvl="0" indent="0" algn="l" defTabSz="6858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HF: 80W (RMS) / 160W (Program)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462888"/>
                  </a:ext>
                </a:extLst>
              </a:tr>
              <a:tr h="224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Sensitivity (1W/1m)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97dB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Maximum SPL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127dB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Nominal Impedance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l-G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8Ω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Coverage Angle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90° (H) × 90° (V)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Connector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 × NL4 Speakon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28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Enclosure Material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15mm plywood, Environmental Protection wear resistant black water-based paint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Dimensions (W × H × 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450 × 362 × 556 mm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167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Weight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19.6kg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64" y="9173970"/>
            <a:ext cx="646598" cy="53602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43" y="1104858"/>
            <a:ext cx="1244803" cy="22870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BDE1AB5-D2C1-A336-CDA2-F53D99CED625}"/>
              </a:ext>
            </a:extLst>
          </p:cNvPr>
          <p:cNvSpPr txBox="1"/>
          <p:nvPr/>
        </p:nvSpPr>
        <p:spPr>
          <a:xfrm>
            <a:off x="3519445" y="9311128"/>
            <a:ext cx="2331683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9913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9828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742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655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9569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19483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39397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59310" algn="l" defTabSz="419913" rtl="0" eaLnBrk="1" latinLnBrk="0" hangingPunct="1"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900"/>
              </a:lnSpc>
            </a:pPr>
            <a:r>
              <a:rPr lang="en-US" altLang="ko-KR" sz="1050" b="1" dirty="0">
                <a:solidFill>
                  <a:schemeClr val="bg1"/>
                </a:solidFill>
                <a:latin typeface="+mj-lt"/>
              </a:rPr>
              <a:t>www.voatek.com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e-mail : voatek@naver.com</a:t>
            </a:r>
          </a:p>
          <a:p>
            <a:pPr algn="r">
              <a:lnSpc>
                <a:spcPts val="900"/>
              </a:lnSpc>
            </a:pPr>
            <a:r>
              <a:rPr lang="en-US" altLang="ko-KR" sz="907" dirty="0">
                <a:solidFill>
                  <a:schemeClr val="bg1"/>
                </a:solidFill>
                <a:latin typeface="+mj-lt"/>
              </a:rPr>
              <a:t>Tel : 031-8011-0388</a:t>
            </a:r>
          </a:p>
        </p:txBody>
      </p:sp>
      <p:pic>
        <p:nvPicPr>
          <p:cNvPr id="5" name="그림 4" descr="금속, 흑백, 모노크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46DB9A-0FB5-1335-F13E-F5E92C0A6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88" y="1857569"/>
            <a:ext cx="2341338" cy="1939921"/>
          </a:xfrm>
          <a:prstGeom prst="rect">
            <a:avLst/>
          </a:prstGeom>
        </p:spPr>
      </p:pic>
      <p:pic>
        <p:nvPicPr>
          <p:cNvPr id="12" name="그림 11" descr="그레이, 스크린샷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0572CF-7521-1455-B26D-C9518F782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652" y="1978787"/>
            <a:ext cx="2242510" cy="18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1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802</TotalTime>
  <Words>202</Words>
  <Application>Microsoft Office PowerPoint</Application>
  <PresentationFormat>A4 용지(210x297mm)</PresentationFormat>
  <Paragraphs>39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7" baseType="lpstr">
      <vt:lpstr>나눔스퀘어</vt:lpstr>
      <vt:lpstr>맑은 고딕</vt:lpstr>
      <vt:lpstr>Arial</vt:lpstr>
      <vt:lpstr>Calibri</vt:lpstr>
      <vt:lpstr>Calibri Light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 윤섭</dc:creator>
  <cp:lastModifiedBy>민경 신</cp:lastModifiedBy>
  <cp:revision>111</cp:revision>
  <cp:lastPrinted>2020-11-13T07:15:08Z</cp:lastPrinted>
  <dcterms:created xsi:type="dcterms:W3CDTF">2020-09-29T01:50:16Z</dcterms:created>
  <dcterms:modified xsi:type="dcterms:W3CDTF">2025-09-15T05:23:20Z</dcterms:modified>
</cp:coreProperties>
</file>